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64" r:id="rId3"/>
    <p:sldId id="265" r:id="rId4"/>
    <p:sldId id="267" r:id="rId5"/>
    <p:sldId id="266" r:id="rId6"/>
    <p:sldId id="257" r:id="rId7"/>
    <p:sldId id="258" r:id="rId8"/>
    <p:sldId id="259" r:id="rId9"/>
    <p:sldId id="260" r:id="rId10"/>
    <p:sldId id="261" r:id="rId11"/>
    <p:sldId id="262" r:id="rId12"/>
    <p:sldId id="263" r:id="rId13"/>
    <p:sldId id="268" r:id="rId14"/>
    <p:sldId id="269" r:id="rId15"/>
    <p:sldId id="270" r:id="rId16"/>
    <p:sldId id="271"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159" autoAdjust="0"/>
    <p:restoredTop sz="94660"/>
  </p:normalViewPr>
  <p:slideViewPr>
    <p:cSldViewPr snapToGrid="0">
      <p:cViewPr varScale="1">
        <p:scale>
          <a:sx n="86" d="100"/>
          <a:sy n="86" d="100"/>
        </p:scale>
        <p:origin x="600"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38C6BD6-A0A2-44B4-B361-3B5975C16744}" type="datetimeFigureOut">
              <a:rPr lang="en-ID" smtClean="0"/>
              <a:t>10/07/2020</a:t>
            </a:fld>
            <a:endParaRPr lang="en-ID"/>
          </a:p>
        </p:txBody>
      </p:sp>
      <p:sp>
        <p:nvSpPr>
          <p:cNvPr id="5" name="Footer Placeholder 4"/>
          <p:cNvSpPr>
            <a:spLocks noGrp="1"/>
          </p:cNvSpPr>
          <p:nvPr>
            <p:ph type="ftr" sz="quarter" idx="11"/>
          </p:nvPr>
        </p:nvSpPr>
        <p:spPr/>
        <p:txBody>
          <a:bodyPr/>
          <a:lstStyle/>
          <a:p>
            <a:endParaRPr lang="en-ID"/>
          </a:p>
        </p:txBody>
      </p:sp>
      <p:sp>
        <p:nvSpPr>
          <p:cNvPr id="6" name="Slide Number Placeholder 5"/>
          <p:cNvSpPr>
            <a:spLocks noGrp="1"/>
          </p:cNvSpPr>
          <p:nvPr>
            <p:ph type="sldNum" sz="quarter" idx="12"/>
          </p:nvPr>
        </p:nvSpPr>
        <p:spPr/>
        <p:txBody>
          <a:bodyPr/>
          <a:lstStyle/>
          <a:p>
            <a:fld id="{63A2AA27-6AF5-4641-BBCE-945CA826A0A5}" type="slidenum">
              <a:rPr lang="en-ID" smtClean="0"/>
              <a:t>‹#›</a:t>
            </a:fld>
            <a:endParaRPr lang="en-ID"/>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95196626"/>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Date Placeholder 2"/>
          <p:cNvSpPr>
            <a:spLocks noGrp="1"/>
          </p:cNvSpPr>
          <p:nvPr>
            <p:ph type="dt" sz="half" idx="10"/>
          </p:nvPr>
        </p:nvSpPr>
        <p:spPr/>
        <p:txBody>
          <a:bodyPr/>
          <a:lstStyle/>
          <a:p>
            <a:fld id="{238C6BD6-A0A2-44B4-B361-3B5975C16744}" type="datetimeFigureOut">
              <a:rPr lang="en-ID" smtClean="0"/>
              <a:t>10/07/2020</a:t>
            </a:fld>
            <a:endParaRPr lang="en-ID"/>
          </a:p>
        </p:txBody>
      </p:sp>
      <p:sp>
        <p:nvSpPr>
          <p:cNvPr id="4" name="Footer Placeholder 3"/>
          <p:cNvSpPr>
            <a:spLocks noGrp="1"/>
          </p:cNvSpPr>
          <p:nvPr>
            <p:ph type="ftr" sz="quarter" idx="11"/>
          </p:nvPr>
        </p:nvSpPr>
        <p:spPr/>
        <p:txBody>
          <a:bodyPr/>
          <a:lstStyle/>
          <a:p>
            <a:endParaRPr lang="en-ID"/>
          </a:p>
        </p:txBody>
      </p:sp>
      <p:sp>
        <p:nvSpPr>
          <p:cNvPr id="5" name="Slide Number Placeholder 4"/>
          <p:cNvSpPr>
            <a:spLocks noGrp="1"/>
          </p:cNvSpPr>
          <p:nvPr>
            <p:ph type="sldNum" sz="quarter" idx="12"/>
          </p:nvPr>
        </p:nvSpPr>
        <p:spPr/>
        <p:txBody>
          <a:bodyPr/>
          <a:lstStyle/>
          <a:p>
            <a:fld id="{63A2AA27-6AF5-4641-BBCE-945CA826A0A5}" type="slidenum">
              <a:rPr lang="en-ID" smtClean="0"/>
              <a:t>‹#›</a:t>
            </a:fld>
            <a:endParaRPr lang="en-ID"/>
          </a:p>
        </p:txBody>
      </p:sp>
    </p:spTree>
    <p:extLst>
      <p:ext uri="{BB962C8B-B14F-4D97-AF65-F5344CB8AC3E}">
        <p14:creationId xmlns:p14="http://schemas.microsoft.com/office/powerpoint/2010/main" val="3832308161"/>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38C6BD6-A0A2-44B4-B361-3B5975C16744}" type="datetimeFigureOut">
              <a:rPr lang="en-ID" smtClean="0"/>
              <a:t>10/07/2020</a:t>
            </a:fld>
            <a:endParaRPr lang="en-ID"/>
          </a:p>
        </p:txBody>
      </p:sp>
      <p:sp>
        <p:nvSpPr>
          <p:cNvPr id="5" name="Footer Placeholder 4"/>
          <p:cNvSpPr>
            <a:spLocks noGrp="1"/>
          </p:cNvSpPr>
          <p:nvPr>
            <p:ph type="ftr" sz="quarter" idx="11"/>
          </p:nvPr>
        </p:nvSpPr>
        <p:spPr/>
        <p:txBody>
          <a:bodyPr/>
          <a:lstStyle/>
          <a:p>
            <a:endParaRPr lang="en-ID"/>
          </a:p>
        </p:txBody>
      </p:sp>
      <p:sp>
        <p:nvSpPr>
          <p:cNvPr id="6" name="Slide Number Placeholder 5"/>
          <p:cNvSpPr>
            <a:spLocks noGrp="1"/>
          </p:cNvSpPr>
          <p:nvPr>
            <p:ph type="sldNum" sz="quarter" idx="12"/>
          </p:nvPr>
        </p:nvSpPr>
        <p:spPr/>
        <p:txBody>
          <a:bodyPr/>
          <a:lstStyle/>
          <a:p>
            <a:fld id="{63A2AA27-6AF5-4641-BBCE-945CA826A0A5}" type="slidenum">
              <a:rPr lang="en-ID" smtClean="0"/>
              <a:t>‹#›</a:t>
            </a:fld>
            <a:endParaRPr lang="en-ID"/>
          </a:p>
        </p:txBody>
      </p:sp>
    </p:spTree>
    <p:extLst>
      <p:ext uri="{BB962C8B-B14F-4D97-AF65-F5344CB8AC3E}">
        <p14:creationId xmlns:p14="http://schemas.microsoft.com/office/powerpoint/2010/main" val="1128985561"/>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38C6BD6-A0A2-44B4-B361-3B5975C16744}" type="datetimeFigureOut">
              <a:rPr lang="en-ID" smtClean="0"/>
              <a:t>10/07/2020</a:t>
            </a:fld>
            <a:endParaRPr lang="en-ID"/>
          </a:p>
        </p:txBody>
      </p:sp>
      <p:sp>
        <p:nvSpPr>
          <p:cNvPr id="5" name="Footer Placeholder 4"/>
          <p:cNvSpPr>
            <a:spLocks noGrp="1"/>
          </p:cNvSpPr>
          <p:nvPr>
            <p:ph type="ftr" sz="quarter" idx="11"/>
          </p:nvPr>
        </p:nvSpPr>
        <p:spPr/>
        <p:txBody>
          <a:bodyPr/>
          <a:lstStyle/>
          <a:p>
            <a:endParaRPr lang="en-ID"/>
          </a:p>
        </p:txBody>
      </p:sp>
      <p:sp>
        <p:nvSpPr>
          <p:cNvPr id="6" name="Slide Number Placeholder 5"/>
          <p:cNvSpPr>
            <a:spLocks noGrp="1"/>
          </p:cNvSpPr>
          <p:nvPr>
            <p:ph type="sldNum" sz="quarter" idx="12"/>
          </p:nvPr>
        </p:nvSpPr>
        <p:spPr/>
        <p:txBody>
          <a:bodyPr/>
          <a:lstStyle/>
          <a:p>
            <a:fld id="{63A2AA27-6AF5-4641-BBCE-945CA826A0A5}" type="slidenum">
              <a:rPr lang="en-ID" smtClean="0"/>
              <a:t>‹#›</a:t>
            </a:fld>
            <a:endParaRPr lang="en-ID"/>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3724085263"/>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38C6BD6-A0A2-44B4-B361-3B5975C16744}" type="datetimeFigureOut">
              <a:rPr lang="en-ID" smtClean="0"/>
              <a:t>10/07/2020</a:t>
            </a:fld>
            <a:endParaRPr lang="en-ID"/>
          </a:p>
        </p:txBody>
      </p:sp>
      <p:sp>
        <p:nvSpPr>
          <p:cNvPr id="5" name="Footer Placeholder 4"/>
          <p:cNvSpPr>
            <a:spLocks noGrp="1"/>
          </p:cNvSpPr>
          <p:nvPr>
            <p:ph type="ftr" sz="quarter" idx="11"/>
          </p:nvPr>
        </p:nvSpPr>
        <p:spPr/>
        <p:txBody>
          <a:bodyPr/>
          <a:lstStyle/>
          <a:p>
            <a:endParaRPr lang="en-ID"/>
          </a:p>
        </p:txBody>
      </p:sp>
      <p:sp>
        <p:nvSpPr>
          <p:cNvPr id="6" name="Slide Number Placeholder 5"/>
          <p:cNvSpPr>
            <a:spLocks noGrp="1"/>
          </p:cNvSpPr>
          <p:nvPr>
            <p:ph type="sldNum" sz="quarter" idx="12"/>
          </p:nvPr>
        </p:nvSpPr>
        <p:spPr/>
        <p:txBody>
          <a:bodyPr/>
          <a:lstStyle/>
          <a:p>
            <a:fld id="{63A2AA27-6AF5-4641-BBCE-945CA826A0A5}" type="slidenum">
              <a:rPr lang="en-ID" smtClean="0"/>
              <a:t>‹#›</a:t>
            </a:fld>
            <a:endParaRPr lang="en-ID"/>
          </a:p>
        </p:txBody>
      </p:sp>
    </p:spTree>
    <p:extLst>
      <p:ext uri="{BB962C8B-B14F-4D97-AF65-F5344CB8AC3E}">
        <p14:creationId xmlns:p14="http://schemas.microsoft.com/office/powerpoint/2010/main" val="3771758600"/>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38C6BD6-A0A2-44B4-B361-3B5975C16744}" type="datetimeFigureOut">
              <a:rPr lang="en-ID" smtClean="0"/>
              <a:t>10/07/2020</a:t>
            </a:fld>
            <a:endParaRPr lang="en-ID"/>
          </a:p>
        </p:txBody>
      </p:sp>
      <p:sp>
        <p:nvSpPr>
          <p:cNvPr id="5" name="Footer Placeholder 4"/>
          <p:cNvSpPr>
            <a:spLocks noGrp="1"/>
          </p:cNvSpPr>
          <p:nvPr>
            <p:ph type="ftr" sz="quarter" idx="11"/>
          </p:nvPr>
        </p:nvSpPr>
        <p:spPr/>
        <p:txBody>
          <a:bodyPr/>
          <a:lstStyle/>
          <a:p>
            <a:endParaRPr lang="en-ID"/>
          </a:p>
        </p:txBody>
      </p:sp>
      <p:sp>
        <p:nvSpPr>
          <p:cNvPr id="6" name="Slide Number Placeholder 5"/>
          <p:cNvSpPr>
            <a:spLocks noGrp="1"/>
          </p:cNvSpPr>
          <p:nvPr>
            <p:ph type="sldNum" sz="quarter" idx="12"/>
          </p:nvPr>
        </p:nvSpPr>
        <p:spPr/>
        <p:txBody>
          <a:bodyPr/>
          <a:lstStyle/>
          <a:p>
            <a:fld id="{63A2AA27-6AF5-4641-BBCE-945CA826A0A5}" type="slidenum">
              <a:rPr lang="en-ID" smtClean="0"/>
              <a:t>‹#›</a:t>
            </a:fld>
            <a:endParaRPr lang="en-ID"/>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575975434"/>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38C6BD6-A0A2-44B4-B361-3B5975C16744}" type="datetimeFigureOut">
              <a:rPr lang="en-ID" smtClean="0"/>
              <a:t>10/07/2020</a:t>
            </a:fld>
            <a:endParaRPr lang="en-ID"/>
          </a:p>
        </p:txBody>
      </p:sp>
      <p:sp>
        <p:nvSpPr>
          <p:cNvPr id="5" name="Footer Placeholder 4"/>
          <p:cNvSpPr>
            <a:spLocks noGrp="1"/>
          </p:cNvSpPr>
          <p:nvPr>
            <p:ph type="ftr" sz="quarter" idx="11"/>
          </p:nvPr>
        </p:nvSpPr>
        <p:spPr/>
        <p:txBody>
          <a:bodyPr/>
          <a:lstStyle/>
          <a:p>
            <a:endParaRPr lang="en-ID"/>
          </a:p>
        </p:txBody>
      </p:sp>
      <p:sp>
        <p:nvSpPr>
          <p:cNvPr id="6" name="Slide Number Placeholder 5"/>
          <p:cNvSpPr>
            <a:spLocks noGrp="1"/>
          </p:cNvSpPr>
          <p:nvPr>
            <p:ph type="sldNum" sz="quarter" idx="12"/>
          </p:nvPr>
        </p:nvSpPr>
        <p:spPr/>
        <p:txBody>
          <a:bodyPr/>
          <a:lstStyle/>
          <a:p>
            <a:fld id="{63A2AA27-6AF5-4641-BBCE-945CA826A0A5}" type="slidenum">
              <a:rPr lang="en-ID" smtClean="0"/>
              <a:t>‹#›</a:t>
            </a:fld>
            <a:endParaRPr lang="en-ID"/>
          </a:p>
        </p:txBody>
      </p:sp>
    </p:spTree>
    <p:extLst>
      <p:ext uri="{BB962C8B-B14F-4D97-AF65-F5344CB8AC3E}">
        <p14:creationId xmlns:p14="http://schemas.microsoft.com/office/powerpoint/2010/main" val="3681655364"/>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38C6BD6-A0A2-44B4-B361-3B5975C16744}" type="datetimeFigureOut">
              <a:rPr lang="en-ID" smtClean="0"/>
              <a:t>10/07/2020</a:t>
            </a:fld>
            <a:endParaRPr lang="en-ID"/>
          </a:p>
        </p:txBody>
      </p:sp>
      <p:sp>
        <p:nvSpPr>
          <p:cNvPr id="5" name="Footer Placeholder 4"/>
          <p:cNvSpPr>
            <a:spLocks noGrp="1"/>
          </p:cNvSpPr>
          <p:nvPr>
            <p:ph type="ftr" sz="quarter" idx="11"/>
          </p:nvPr>
        </p:nvSpPr>
        <p:spPr/>
        <p:txBody>
          <a:bodyPr/>
          <a:lstStyle/>
          <a:p>
            <a:endParaRPr lang="en-ID"/>
          </a:p>
        </p:txBody>
      </p:sp>
      <p:sp>
        <p:nvSpPr>
          <p:cNvPr id="6" name="Slide Number Placeholder 5"/>
          <p:cNvSpPr>
            <a:spLocks noGrp="1"/>
          </p:cNvSpPr>
          <p:nvPr>
            <p:ph type="sldNum" sz="quarter" idx="12"/>
          </p:nvPr>
        </p:nvSpPr>
        <p:spPr/>
        <p:txBody>
          <a:bodyPr/>
          <a:lstStyle/>
          <a:p>
            <a:fld id="{63A2AA27-6AF5-4641-BBCE-945CA826A0A5}" type="slidenum">
              <a:rPr lang="en-ID" smtClean="0"/>
              <a:t>‹#›</a:t>
            </a:fld>
            <a:endParaRPr lang="en-ID"/>
          </a:p>
        </p:txBody>
      </p:sp>
    </p:spTree>
    <p:extLst>
      <p:ext uri="{BB962C8B-B14F-4D97-AF65-F5344CB8AC3E}">
        <p14:creationId xmlns:p14="http://schemas.microsoft.com/office/powerpoint/2010/main" val="2584508911"/>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38C6BD6-A0A2-44B4-B361-3B5975C16744}" type="datetimeFigureOut">
              <a:rPr lang="en-ID" smtClean="0"/>
              <a:t>10/07/2020</a:t>
            </a:fld>
            <a:endParaRPr lang="en-ID"/>
          </a:p>
        </p:txBody>
      </p:sp>
      <p:sp>
        <p:nvSpPr>
          <p:cNvPr id="5" name="Footer Placeholder 4"/>
          <p:cNvSpPr>
            <a:spLocks noGrp="1"/>
          </p:cNvSpPr>
          <p:nvPr>
            <p:ph type="ftr" sz="quarter" idx="11"/>
          </p:nvPr>
        </p:nvSpPr>
        <p:spPr/>
        <p:txBody>
          <a:bodyPr/>
          <a:lstStyle/>
          <a:p>
            <a:endParaRPr lang="en-ID"/>
          </a:p>
        </p:txBody>
      </p:sp>
      <p:sp>
        <p:nvSpPr>
          <p:cNvPr id="6" name="Slide Number Placeholder 5"/>
          <p:cNvSpPr>
            <a:spLocks noGrp="1"/>
          </p:cNvSpPr>
          <p:nvPr>
            <p:ph type="sldNum" sz="quarter" idx="12"/>
          </p:nvPr>
        </p:nvSpPr>
        <p:spPr/>
        <p:txBody>
          <a:bodyPr/>
          <a:lstStyle/>
          <a:p>
            <a:fld id="{63A2AA27-6AF5-4641-BBCE-945CA826A0A5}" type="slidenum">
              <a:rPr lang="en-ID" smtClean="0"/>
              <a:t>‹#›</a:t>
            </a:fld>
            <a:endParaRPr lang="en-ID"/>
          </a:p>
        </p:txBody>
      </p:sp>
    </p:spTree>
    <p:extLst>
      <p:ext uri="{BB962C8B-B14F-4D97-AF65-F5344CB8AC3E}">
        <p14:creationId xmlns:p14="http://schemas.microsoft.com/office/powerpoint/2010/main" val="3294293796"/>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38C6BD6-A0A2-44B4-B361-3B5975C16744}" type="datetimeFigureOut">
              <a:rPr lang="en-ID" smtClean="0"/>
              <a:t>10/07/2020</a:t>
            </a:fld>
            <a:endParaRPr lang="en-ID"/>
          </a:p>
        </p:txBody>
      </p:sp>
      <p:sp>
        <p:nvSpPr>
          <p:cNvPr id="5" name="Footer Placeholder 4"/>
          <p:cNvSpPr>
            <a:spLocks noGrp="1"/>
          </p:cNvSpPr>
          <p:nvPr>
            <p:ph type="ftr" sz="quarter" idx="11"/>
          </p:nvPr>
        </p:nvSpPr>
        <p:spPr/>
        <p:txBody>
          <a:bodyPr/>
          <a:lstStyle/>
          <a:p>
            <a:endParaRPr lang="en-ID"/>
          </a:p>
        </p:txBody>
      </p:sp>
      <p:sp>
        <p:nvSpPr>
          <p:cNvPr id="6" name="Slide Number Placeholder 5"/>
          <p:cNvSpPr>
            <a:spLocks noGrp="1"/>
          </p:cNvSpPr>
          <p:nvPr>
            <p:ph type="sldNum" sz="quarter" idx="12"/>
          </p:nvPr>
        </p:nvSpPr>
        <p:spPr/>
        <p:txBody>
          <a:bodyPr/>
          <a:lstStyle/>
          <a:p>
            <a:fld id="{63A2AA27-6AF5-4641-BBCE-945CA826A0A5}" type="slidenum">
              <a:rPr lang="en-ID" smtClean="0"/>
              <a:t>‹#›</a:t>
            </a:fld>
            <a:endParaRPr lang="en-ID"/>
          </a:p>
        </p:txBody>
      </p:sp>
    </p:spTree>
    <p:extLst>
      <p:ext uri="{BB962C8B-B14F-4D97-AF65-F5344CB8AC3E}">
        <p14:creationId xmlns:p14="http://schemas.microsoft.com/office/powerpoint/2010/main" val="3514936051"/>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en-US"/>
              <a:t>Click to edit Master title style</a:t>
            </a:r>
            <a:endParaRPr lang="en-US" dirty="0"/>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38C6BD6-A0A2-44B4-B361-3B5975C16744}" type="datetimeFigureOut">
              <a:rPr lang="en-ID" smtClean="0"/>
              <a:t>10/07/2020</a:t>
            </a:fld>
            <a:endParaRPr lang="en-ID"/>
          </a:p>
        </p:txBody>
      </p:sp>
      <p:sp>
        <p:nvSpPr>
          <p:cNvPr id="5" name="Footer Placeholder 4"/>
          <p:cNvSpPr>
            <a:spLocks noGrp="1"/>
          </p:cNvSpPr>
          <p:nvPr>
            <p:ph type="ftr" sz="quarter" idx="11"/>
          </p:nvPr>
        </p:nvSpPr>
        <p:spPr/>
        <p:txBody>
          <a:bodyPr/>
          <a:lstStyle/>
          <a:p>
            <a:endParaRPr lang="en-ID"/>
          </a:p>
        </p:txBody>
      </p:sp>
      <p:sp>
        <p:nvSpPr>
          <p:cNvPr id="6" name="Slide Number Placeholder 5"/>
          <p:cNvSpPr>
            <a:spLocks noGrp="1"/>
          </p:cNvSpPr>
          <p:nvPr>
            <p:ph type="sldNum" sz="quarter" idx="12"/>
          </p:nvPr>
        </p:nvSpPr>
        <p:spPr/>
        <p:txBody>
          <a:bodyPr/>
          <a:lstStyle/>
          <a:p>
            <a:fld id="{63A2AA27-6AF5-4641-BBCE-945CA826A0A5}" type="slidenum">
              <a:rPr lang="en-ID" smtClean="0"/>
              <a:t>‹#›</a:t>
            </a:fld>
            <a:endParaRPr lang="en-ID"/>
          </a:p>
        </p:txBody>
      </p:sp>
    </p:spTree>
    <p:extLst>
      <p:ext uri="{BB962C8B-B14F-4D97-AF65-F5344CB8AC3E}">
        <p14:creationId xmlns:p14="http://schemas.microsoft.com/office/powerpoint/2010/main" val="278450363"/>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4211" y="685800"/>
            <a:ext cx="4937655" cy="361526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08133" y="685801"/>
            <a:ext cx="4934479" cy="3615266"/>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38C6BD6-A0A2-44B4-B361-3B5975C16744}" type="datetimeFigureOut">
              <a:rPr lang="en-ID" smtClean="0"/>
              <a:t>10/07/2020</a:t>
            </a:fld>
            <a:endParaRPr lang="en-ID"/>
          </a:p>
        </p:txBody>
      </p:sp>
      <p:sp>
        <p:nvSpPr>
          <p:cNvPr id="6" name="Footer Placeholder 5"/>
          <p:cNvSpPr>
            <a:spLocks noGrp="1"/>
          </p:cNvSpPr>
          <p:nvPr>
            <p:ph type="ftr" sz="quarter" idx="11"/>
          </p:nvPr>
        </p:nvSpPr>
        <p:spPr/>
        <p:txBody>
          <a:bodyPr/>
          <a:lstStyle/>
          <a:p>
            <a:endParaRPr lang="en-ID"/>
          </a:p>
        </p:txBody>
      </p:sp>
      <p:sp>
        <p:nvSpPr>
          <p:cNvPr id="7" name="Slide Number Placeholder 6"/>
          <p:cNvSpPr>
            <a:spLocks noGrp="1"/>
          </p:cNvSpPr>
          <p:nvPr>
            <p:ph type="sldNum" sz="quarter" idx="12"/>
          </p:nvPr>
        </p:nvSpPr>
        <p:spPr/>
        <p:txBody>
          <a:bodyPr/>
          <a:lstStyle/>
          <a:p>
            <a:fld id="{63A2AA27-6AF5-4641-BBCE-945CA826A0A5}" type="slidenum">
              <a:rPr lang="en-ID" smtClean="0"/>
              <a:t>‹#›</a:t>
            </a:fld>
            <a:endParaRPr lang="en-ID"/>
          </a:p>
        </p:txBody>
      </p:sp>
    </p:spTree>
    <p:extLst>
      <p:ext uri="{BB962C8B-B14F-4D97-AF65-F5344CB8AC3E}">
        <p14:creationId xmlns:p14="http://schemas.microsoft.com/office/powerpoint/2010/main" val="3988170774"/>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38C6BD6-A0A2-44B4-B361-3B5975C16744}" type="datetimeFigureOut">
              <a:rPr lang="en-ID" smtClean="0"/>
              <a:t>10/07/2020</a:t>
            </a:fld>
            <a:endParaRPr lang="en-ID"/>
          </a:p>
        </p:txBody>
      </p:sp>
      <p:sp>
        <p:nvSpPr>
          <p:cNvPr id="8" name="Footer Placeholder 7"/>
          <p:cNvSpPr>
            <a:spLocks noGrp="1"/>
          </p:cNvSpPr>
          <p:nvPr>
            <p:ph type="ftr" sz="quarter" idx="11"/>
          </p:nvPr>
        </p:nvSpPr>
        <p:spPr/>
        <p:txBody>
          <a:bodyPr/>
          <a:lstStyle/>
          <a:p>
            <a:endParaRPr lang="en-ID"/>
          </a:p>
        </p:txBody>
      </p:sp>
      <p:sp>
        <p:nvSpPr>
          <p:cNvPr id="9" name="Slide Number Placeholder 8"/>
          <p:cNvSpPr>
            <a:spLocks noGrp="1"/>
          </p:cNvSpPr>
          <p:nvPr>
            <p:ph type="sldNum" sz="quarter" idx="12"/>
          </p:nvPr>
        </p:nvSpPr>
        <p:spPr/>
        <p:txBody>
          <a:bodyPr/>
          <a:lstStyle/>
          <a:p>
            <a:fld id="{63A2AA27-6AF5-4641-BBCE-945CA826A0A5}" type="slidenum">
              <a:rPr lang="en-ID" smtClean="0"/>
              <a:t>‹#›</a:t>
            </a:fld>
            <a:endParaRPr lang="en-ID"/>
          </a:p>
        </p:txBody>
      </p:sp>
    </p:spTree>
    <p:extLst>
      <p:ext uri="{BB962C8B-B14F-4D97-AF65-F5344CB8AC3E}">
        <p14:creationId xmlns:p14="http://schemas.microsoft.com/office/powerpoint/2010/main" val="364695048"/>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38C6BD6-A0A2-44B4-B361-3B5975C16744}" type="datetimeFigureOut">
              <a:rPr lang="en-ID" smtClean="0"/>
              <a:t>10/07/2020</a:t>
            </a:fld>
            <a:endParaRPr lang="en-ID"/>
          </a:p>
        </p:txBody>
      </p:sp>
      <p:sp>
        <p:nvSpPr>
          <p:cNvPr id="4" name="Footer Placeholder 3"/>
          <p:cNvSpPr>
            <a:spLocks noGrp="1"/>
          </p:cNvSpPr>
          <p:nvPr>
            <p:ph type="ftr" sz="quarter" idx="11"/>
          </p:nvPr>
        </p:nvSpPr>
        <p:spPr/>
        <p:txBody>
          <a:bodyPr/>
          <a:lstStyle/>
          <a:p>
            <a:endParaRPr lang="en-ID"/>
          </a:p>
        </p:txBody>
      </p:sp>
      <p:sp>
        <p:nvSpPr>
          <p:cNvPr id="5" name="Slide Number Placeholder 4"/>
          <p:cNvSpPr>
            <a:spLocks noGrp="1"/>
          </p:cNvSpPr>
          <p:nvPr>
            <p:ph type="sldNum" sz="quarter" idx="12"/>
          </p:nvPr>
        </p:nvSpPr>
        <p:spPr/>
        <p:txBody>
          <a:bodyPr/>
          <a:lstStyle/>
          <a:p>
            <a:fld id="{63A2AA27-6AF5-4641-BBCE-945CA826A0A5}" type="slidenum">
              <a:rPr lang="en-ID" smtClean="0"/>
              <a:t>‹#›</a:t>
            </a:fld>
            <a:endParaRPr lang="en-ID"/>
          </a:p>
        </p:txBody>
      </p:sp>
    </p:spTree>
    <p:extLst>
      <p:ext uri="{BB962C8B-B14F-4D97-AF65-F5344CB8AC3E}">
        <p14:creationId xmlns:p14="http://schemas.microsoft.com/office/powerpoint/2010/main" val="3591591128"/>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38C6BD6-A0A2-44B4-B361-3B5975C16744}" type="datetimeFigureOut">
              <a:rPr lang="en-ID" smtClean="0"/>
              <a:t>10/07/2020</a:t>
            </a:fld>
            <a:endParaRPr lang="en-ID"/>
          </a:p>
        </p:txBody>
      </p:sp>
      <p:sp>
        <p:nvSpPr>
          <p:cNvPr id="3" name="Footer Placeholder 2"/>
          <p:cNvSpPr>
            <a:spLocks noGrp="1"/>
          </p:cNvSpPr>
          <p:nvPr>
            <p:ph type="ftr" sz="quarter" idx="11"/>
          </p:nvPr>
        </p:nvSpPr>
        <p:spPr/>
        <p:txBody>
          <a:bodyPr/>
          <a:lstStyle/>
          <a:p>
            <a:endParaRPr lang="en-ID"/>
          </a:p>
        </p:txBody>
      </p:sp>
      <p:sp>
        <p:nvSpPr>
          <p:cNvPr id="4" name="Slide Number Placeholder 3"/>
          <p:cNvSpPr>
            <a:spLocks noGrp="1"/>
          </p:cNvSpPr>
          <p:nvPr>
            <p:ph type="sldNum" sz="quarter" idx="12"/>
          </p:nvPr>
        </p:nvSpPr>
        <p:spPr/>
        <p:txBody>
          <a:bodyPr/>
          <a:lstStyle/>
          <a:p>
            <a:fld id="{63A2AA27-6AF5-4641-BBCE-945CA826A0A5}" type="slidenum">
              <a:rPr lang="en-ID" smtClean="0"/>
              <a:t>‹#›</a:t>
            </a:fld>
            <a:endParaRPr lang="en-ID"/>
          </a:p>
        </p:txBody>
      </p:sp>
    </p:spTree>
    <p:extLst>
      <p:ext uri="{BB962C8B-B14F-4D97-AF65-F5344CB8AC3E}">
        <p14:creationId xmlns:p14="http://schemas.microsoft.com/office/powerpoint/2010/main" val="184388715"/>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38C6BD6-A0A2-44B4-B361-3B5975C16744}" type="datetimeFigureOut">
              <a:rPr lang="en-ID" smtClean="0"/>
              <a:t>10/07/2020</a:t>
            </a:fld>
            <a:endParaRPr lang="en-ID"/>
          </a:p>
        </p:txBody>
      </p:sp>
      <p:sp>
        <p:nvSpPr>
          <p:cNvPr id="6" name="Footer Placeholder 5"/>
          <p:cNvSpPr>
            <a:spLocks noGrp="1"/>
          </p:cNvSpPr>
          <p:nvPr>
            <p:ph type="ftr" sz="quarter" idx="11"/>
          </p:nvPr>
        </p:nvSpPr>
        <p:spPr/>
        <p:txBody>
          <a:bodyPr/>
          <a:lstStyle/>
          <a:p>
            <a:endParaRPr lang="en-ID"/>
          </a:p>
        </p:txBody>
      </p:sp>
      <p:sp>
        <p:nvSpPr>
          <p:cNvPr id="7" name="Slide Number Placeholder 6"/>
          <p:cNvSpPr>
            <a:spLocks noGrp="1"/>
          </p:cNvSpPr>
          <p:nvPr>
            <p:ph type="sldNum" sz="quarter" idx="12"/>
          </p:nvPr>
        </p:nvSpPr>
        <p:spPr/>
        <p:txBody>
          <a:bodyPr/>
          <a:lstStyle/>
          <a:p>
            <a:fld id="{63A2AA27-6AF5-4641-BBCE-945CA826A0A5}" type="slidenum">
              <a:rPr lang="en-ID" smtClean="0"/>
              <a:t>‹#›</a:t>
            </a:fld>
            <a:endParaRPr lang="en-ID"/>
          </a:p>
        </p:txBody>
      </p:sp>
    </p:spTree>
    <p:extLst>
      <p:ext uri="{BB962C8B-B14F-4D97-AF65-F5344CB8AC3E}">
        <p14:creationId xmlns:p14="http://schemas.microsoft.com/office/powerpoint/2010/main" val="1419199715"/>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38C6BD6-A0A2-44B4-B361-3B5975C16744}" type="datetimeFigureOut">
              <a:rPr lang="en-ID" smtClean="0"/>
              <a:t>10/07/2020</a:t>
            </a:fld>
            <a:endParaRPr lang="en-ID"/>
          </a:p>
        </p:txBody>
      </p:sp>
      <p:sp>
        <p:nvSpPr>
          <p:cNvPr id="6" name="Footer Placeholder 5"/>
          <p:cNvSpPr>
            <a:spLocks noGrp="1"/>
          </p:cNvSpPr>
          <p:nvPr>
            <p:ph type="ftr" sz="quarter" idx="11"/>
          </p:nvPr>
        </p:nvSpPr>
        <p:spPr/>
        <p:txBody>
          <a:bodyPr/>
          <a:lstStyle/>
          <a:p>
            <a:endParaRPr lang="en-ID"/>
          </a:p>
        </p:txBody>
      </p:sp>
      <p:sp>
        <p:nvSpPr>
          <p:cNvPr id="7" name="Slide Number Placeholder 6"/>
          <p:cNvSpPr>
            <a:spLocks noGrp="1"/>
          </p:cNvSpPr>
          <p:nvPr>
            <p:ph type="sldNum" sz="quarter" idx="12"/>
          </p:nvPr>
        </p:nvSpPr>
        <p:spPr/>
        <p:txBody>
          <a:bodyPr/>
          <a:lstStyle/>
          <a:p>
            <a:fld id="{63A2AA27-6AF5-4641-BBCE-945CA826A0A5}" type="slidenum">
              <a:rPr lang="en-ID" smtClean="0"/>
              <a:t>‹#›</a:t>
            </a:fld>
            <a:endParaRPr lang="en-ID"/>
          </a:p>
        </p:txBody>
      </p:sp>
    </p:spTree>
    <p:extLst>
      <p:ext uri="{BB962C8B-B14F-4D97-AF65-F5344CB8AC3E}">
        <p14:creationId xmlns:p14="http://schemas.microsoft.com/office/powerpoint/2010/main" val="3400173355"/>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238C6BD6-A0A2-44B4-B361-3B5975C16744}" type="datetimeFigureOut">
              <a:rPr lang="en-ID" smtClean="0"/>
              <a:t>10/07/2020</a:t>
            </a:fld>
            <a:endParaRPr lang="en-ID"/>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en-ID"/>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fld id="{63A2AA27-6AF5-4641-BBCE-945CA826A0A5}" type="slidenum">
              <a:rPr lang="en-ID" smtClean="0"/>
              <a:t>‹#›</a:t>
            </a:fld>
            <a:endParaRPr lang="en-ID"/>
          </a:p>
        </p:txBody>
      </p:sp>
    </p:spTree>
    <p:extLst>
      <p:ext uri="{BB962C8B-B14F-4D97-AF65-F5344CB8AC3E}">
        <p14:creationId xmlns:p14="http://schemas.microsoft.com/office/powerpoint/2010/main" val="2550749275"/>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2F3A38-8B29-418B-939F-96B045142A6A}"/>
              </a:ext>
            </a:extLst>
          </p:cNvPr>
          <p:cNvSpPr>
            <a:spLocks noGrp="1"/>
          </p:cNvSpPr>
          <p:nvPr>
            <p:ph type="ctrTitle"/>
          </p:nvPr>
        </p:nvSpPr>
        <p:spPr>
          <a:xfrm>
            <a:off x="684211" y="685798"/>
            <a:ext cx="7305691" cy="1524741"/>
          </a:xfrm>
        </p:spPr>
        <p:txBody>
          <a:bodyPr>
            <a:normAutofit fontScale="90000"/>
          </a:bodyPr>
          <a:lstStyle/>
          <a:p>
            <a:br>
              <a:rPr lang="en-US" dirty="0"/>
            </a:br>
            <a:r>
              <a:rPr lang="en-US" b="1" dirty="0">
                <a:solidFill>
                  <a:srgbClr val="002060"/>
                </a:solidFill>
              </a:rPr>
              <a:t>final  project</a:t>
            </a:r>
            <a:br>
              <a:rPr lang="en-US" b="1" dirty="0">
                <a:solidFill>
                  <a:srgbClr val="002060"/>
                </a:solidFill>
              </a:rPr>
            </a:br>
            <a:r>
              <a:rPr lang="en-US" b="1" dirty="0">
                <a:solidFill>
                  <a:srgbClr val="002060"/>
                </a:solidFill>
              </a:rPr>
              <a:t>K e l o m p o k  2</a:t>
            </a:r>
            <a:br>
              <a:rPr lang="en-US" b="1" dirty="0">
                <a:solidFill>
                  <a:srgbClr val="002060"/>
                </a:solidFill>
              </a:rPr>
            </a:br>
            <a:r>
              <a:rPr lang="en-US" b="1" dirty="0">
                <a:solidFill>
                  <a:srgbClr val="002060"/>
                </a:solidFill>
              </a:rPr>
              <a:t>(</a:t>
            </a:r>
            <a:r>
              <a:rPr lang="en-US" b="1" dirty="0" err="1">
                <a:solidFill>
                  <a:srgbClr val="002060"/>
                </a:solidFill>
              </a:rPr>
              <a:t>butkemp</a:t>
            </a:r>
            <a:r>
              <a:rPr lang="en-US" b="1" dirty="0">
                <a:solidFill>
                  <a:srgbClr val="002060"/>
                </a:solidFill>
              </a:rPr>
              <a:t> </a:t>
            </a:r>
            <a:r>
              <a:rPr lang="en-US" b="1" dirty="0" err="1">
                <a:solidFill>
                  <a:srgbClr val="002060"/>
                </a:solidFill>
              </a:rPr>
              <a:t>kui</a:t>
            </a:r>
            <a:r>
              <a:rPr lang="en-US" b="1" dirty="0">
                <a:solidFill>
                  <a:srgbClr val="002060"/>
                </a:solidFill>
              </a:rPr>
              <a:t> </a:t>
            </a:r>
            <a:r>
              <a:rPr lang="en-US" b="1" dirty="0" err="1">
                <a:solidFill>
                  <a:srgbClr val="002060"/>
                </a:solidFill>
              </a:rPr>
              <a:t>mangat</a:t>
            </a:r>
            <a:r>
              <a:rPr lang="en-US" b="1" dirty="0">
                <a:solidFill>
                  <a:srgbClr val="002060"/>
                </a:solidFill>
              </a:rPr>
              <a:t>)</a:t>
            </a:r>
            <a:endParaRPr lang="en-ID" b="1" dirty="0">
              <a:solidFill>
                <a:srgbClr val="002060"/>
              </a:solidFill>
            </a:endParaRPr>
          </a:p>
        </p:txBody>
      </p:sp>
      <p:sp>
        <p:nvSpPr>
          <p:cNvPr id="3" name="Subtitle 2">
            <a:extLst>
              <a:ext uri="{FF2B5EF4-FFF2-40B4-BE49-F238E27FC236}">
                <a16:creationId xmlns:a16="http://schemas.microsoft.com/office/drawing/2014/main" id="{531AF887-185B-4EF5-B4B4-5F802A5A38A1}"/>
              </a:ext>
            </a:extLst>
          </p:cNvPr>
          <p:cNvSpPr>
            <a:spLocks noGrp="1"/>
          </p:cNvSpPr>
          <p:nvPr>
            <p:ph type="subTitle" idx="1"/>
          </p:nvPr>
        </p:nvSpPr>
        <p:spPr>
          <a:xfrm>
            <a:off x="684211" y="4572001"/>
            <a:ext cx="6400800" cy="1183114"/>
          </a:xfrm>
        </p:spPr>
        <p:txBody>
          <a:bodyPr>
            <a:normAutofit/>
          </a:bodyPr>
          <a:lstStyle/>
          <a:p>
            <a:r>
              <a:rPr lang="en-US" b="1" dirty="0">
                <a:solidFill>
                  <a:srgbClr val="002060"/>
                </a:solidFill>
              </a:rPr>
              <a:t>Project:</a:t>
            </a:r>
          </a:p>
          <a:p>
            <a:r>
              <a:rPr lang="en-US" b="1" dirty="0">
                <a:solidFill>
                  <a:srgbClr val="002060"/>
                </a:solidFill>
              </a:rPr>
              <a:t>WEBSITE PENJUALAN BARANG ELEKTRONIK</a:t>
            </a:r>
            <a:endParaRPr lang="en-ID" b="1" dirty="0">
              <a:solidFill>
                <a:srgbClr val="002060"/>
              </a:solidFill>
            </a:endParaRPr>
          </a:p>
        </p:txBody>
      </p:sp>
    </p:spTree>
    <p:extLst>
      <p:ext uri="{BB962C8B-B14F-4D97-AF65-F5344CB8AC3E}">
        <p14:creationId xmlns:p14="http://schemas.microsoft.com/office/powerpoint/2010/main" val="939102214"/>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D53AF1-64C8-4E62-B573-2CB465331CE3}"/>
              </a:ext>
            </a:extLst>
          </p:cNvPr>
          <p:cNvSpPr>
            <a:spLocks noGrp="1"/>
          </p:cNvSpPr>
          <p:nvPr>
            <p:ph type="title"/>
          </p:nvPr>
        </p:nvSpPr>
        <p:spPr>
          <a:xfrm>
            <a:off x="314325" y="4216892"/>
            <a:ext cx="8904287" cy="2361461"/>
          </a:xfrm>
        </p:spPr>
        <p:txBody>
          <a:bodyPr>
            <a:normAutofit/>
          </a:bodyPr>
          <a:lstStyle/>
          <a:p>
            <a:r>
              <a:rPr lang="en-US" dirty="0" err="1"/>
              <a:t>Tampilan</a:t>
            </a:r>
            <a:r>
              <a:rPr lang="en-US" dirty="0"/>
              <a:t> menu list item(</a:t>
            </a:r>
            <a:r>
              <a:rPr lang="en-US" dirty="0" err="1"/>
              <a:t>terdiri</a:t>
            </a:r>
            <a:r>
              <a:rPr lang="en-US" dirty="0"/>
              <a:t> </a:t>
            </a:r>
            <a:r>
              <a:rPr lang="en-US" dirty="0" err="1"/>
              <a:t>dari</a:t>
            </a:r>
            <a:r>
              <a:rPr lang="en-US" dirty="0"/>
              <a:t> </a:t>
            </a:r>
            <a:r>
              <a:rPr lang="en-US" dirty="0" err="1"/>
              <a:t>beberapa</a:t>
            </a:r>
            <a:r>
              <a:rPr lang="en-US" dirty="0"/>
              <a:t> </a:t>
            </a:r>
            <a:r>
              <a:rPr lang="en-US" dirty="0" err="1"/>
              <a:t>halaman</a:t>
            </a:r>
            <a:r>
              <a:rPr lang="en-US" dirty="0"/>
              <a:t>).</a:t>
            </a:r>
            <a:br>
              <a:rPr lang="en-US" sz="2200" dirty="0">
                <a:solidFill>
                  <a:srgbClr val="002060"/>
                </a:solidFill>
              </a:rPr>
            </a:br>
            <a:r>
              <a:rPr lang="en-US" sz="2200" b="1" dirty="0">
                <a:solidFill>
                  <a:srgbClr val="002060"/>
                </a:solidFill>
              </a:rPr>
              <a:t>User </a:t>
            </a:r>
            <a:r>
              <a:rPr lang="en-US" sz="2200" b="1" dirty="0" err="1">
                <a:solidFill>
                  <a:srgbClr val="002060"/>
                </a:solidFill>
              </a:rPr>
              <a:t>bisa</a:t>
            </a:r>
            <a:r>
              <a:rPr lang="en-US" sz="2200" b="1" dirty="0">
                <a:solidFill>
                  <a:srgbClr val="002060"/>
                </a:solidFill>
              </a:rPr>
              <a:t> go to next &amp; previous page (</a:t>
            </a:r>
            <a:r>
              <a:rPr lang="en-US" sz="2200" b="1" dirty="0" err="1">
                <a:solidFill>
                  <a:srgbClr val="002060"/>
                </a:solidFill>
              </a:rPr>
              <a:t>untuk</a:t>
            </a:r>
            <a:r>
              <a:rPr lang="en-US" sz="2200" b="1" dirty="0">
                <a:solidFill>
                  <a:srgbClr val="002060"/>
                </a:solidFill>
              </a:rPr>
              <a:t> </a:t>
            </a:r>
            <a:r>
              <a:rPr lang="en-US" sz="2200" b="1" dirty="0" err="1">
                <a:solidFill>
                  <a:srgbClr val="002060"/>
                </a:solidFill>
              </a:rPr>
              <a:t>menambah</a:t>
            </a:r>
            <a:r>
              <a:rPr lang="en-US" sz="2200" b="1" dirty="0">
                <a:solidFill>
                  <a:srgbClr val="002060"/>
                </a:solidFill>
              </a:rPr>
              <a:t> item </a:t>
            </a:r>
            <a:r>
              <a:rPr lang="en-US" sz="2200" b="1" dirty="0" err="1">
                <a:solidFill>
                  <a:srgbClr val="002060"/>
                </a:solidFill>
              </a:rPr>
              <a:t>ke</a:t>
            </a:r>
            <a:r>
              <a:rPr lang="en-US" sz="2200" b="1" dirty="0">
                <a:solidFill>
                  <a:srgbClr val="002060"/>
                </a:solidFill>
              </a:rPr>
              <a:t> cart </a:t>
            </a:r>
            <a:r>
              <a:rPr lang="en-US" sz="2200" b="1" dirty="0" err="1">
                <a:solidFill>
                  <a:srgbClr val="002060"/>
                </a:solidFill>
              </a:rPr>
              <a:t>bisa</a:t>
            </a:r>
            <a:r>
              <a:rPr lang="en-US" sz="2200" b="1" dirty="0">
                <a:solidFill>
                  <a:srgbClr val="002060"/>
                </a:solidFill>
              </a:rPr>
              <a:t> </a:t>
            </a:r>
            <a:r>
              <a:rPr lang="en-US" sz="2200" b="1" dirty="0" err="1">
                <a:solidFill>
                  <a:srgbClr val="002060"/>
                </a:solidFill>
              </a:rPr>
              <a:t>menekan</a:t>
            </a:r>
            <a:r>
              <a:rPr lang="en-US" sz="2200" b="1" dirty="0">
                <a:solidFill>
                  <a:srgbClr val="002060"/>
                </a:solidFill>
              </a:rPr>
              <a:t> </a:t>
            </a:r>
            <a:r>
              <a:rPr lang="en-US" sz="2200" b="1" dirty="0" err="1">
                <a:solidFill>
                  <a:srgbClr val="002060"/>
                </a:solidFill>
              </a:rPr>
              <a:t>tombol</a:t>
            </a:r>
            <a:r>
              <a:rPr lang="en-US" sz="2200" b="1" dirty="0">
                <a:solidFill>
                  <a:srgbClr val="002060"/>
                </a:solidFill>
              </a:rPr>
              <a:t> B di keyboard.</a:t>
            </a:r>
            <a:endParaRPr lang="en-ID" sz="2200" dirty="0">
              <a:solidFill>
                <a:srgbClr val="002060"/>
              </a:solidFill>
            </a:endParaRPr>
          </a:p>
        </p:txBody>
      </p:sp>
      <p:pic>
        <p:nvPicPr>
          <p:cNvPr id="4" name="Content Placeholder 3">
            <a:extLst>
              <a:ext uri="{FF2B5EF4-FFF2-40B4-BE49-F238E27FC236}">
                <a16:creationId xmlns:a16="http://schemas.microsoft.com/office/drawing/2014/main" id="{0F0739B0-D24B-405A-B61E-58EC7B074A2D}"/>
              </a:ext>
            </a:extLst>
          </p:cNvPr>
          <p:cNvPicPr>
            <a:picLocks noGrp="1" noChangeAspect="1"/>
          </p:cNvPicPr>
          <p:nvPr>
            <p:ph idx="1"/>
          </p:nvPr>
        </p:nvPicPr>
        <p:blipFill rotWithShape="1">
          <a:blip r:embed="rId2"/>
          <a:srcRect l="3884" t="9223" r="51753" b="38340"/>
          <a:stretch/>
        </p:blipFill>
        <p:spPr>
          <a:xfrm>
            <a:off x="314325" y="153048"/>
            <a:ext cx="11563350" cy="4171950"/>
          </a:xfrm>
          <a:prstGeom prst="rect">
            <a:avLst/>
          </a:prstGeom>
        </p:spPr>
      </p:pic>
    </p:spTree>
    <p:extLst>
      <p:ext uri="{BB962C8B-B14F-4D97-AF65-F5344CB8AC3E}">
        <p14:creationId xmlns:p14="http://schemas.microsoft.com/office/powerpoint/2010/main" val="3085043578"/>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BA7C47-8A26-4F67-A851-4361F4551DA0}"/>
              </a:ext>
            </a:extLst>
          </p:cNvPr>
          <p:cNvSpPr>
            <a:spLocks noGrp="1"/>
          </p:cNvSpPr>
          <p:nvPr>
            <p:ph type="title"/>
          </p:nvPr>
        </p:nvSpPr>
        <p:spPr>
          <a:xfrm>
            <a:off x="250055" y="4487332"/>
            <a:ext cx="8968557" cy="2204378"/>
          </a:xfrm>
        </p:spPr>
        <p:txBody>
          <a:bodyPr/>
          <a:lstStyle/>
          <a:p>
            <a:r>
              <a:rPr lang="en-US" dirty="0"/>
              <a:t>Cara </a:t>
            </a:r>
            <a:r>
              <a:rPr lang="en-US" dirty="0" err="1"/>
              <a:t>menambah</a:t>
            </a:r>
            <a:r>
              <a:rPr lang="en-US" dirty="0"/>
              <a:t> item </a:t>
            </a:r>
            <a:r>
              <a:rPr lang="en-US" dirty="0" err="1"/>
              <a:t>ke</a:t>
            </a:r>
            <a:r>
              <a:rPr lang="en-US" dirty="0"/>
              <a:t> cart.</a:t>
            </a:r>
            <a:br>
              <a:rPr lang="en-US" dirty="0"/>
            </a:br>
            <a:r>
              <a:rPr lang="en-US" sz="2000" b="1" dirty="0" err="1">
                <a:solidFill>
                  <a:srgbClr val="002060"/>
                </a:solidFill>
              </a:rPr>
              <a:t>dengan</a:t>
            </a:r>
            <a:r>
              <a:rPr lang="en-US" sz="2000" b="1" dirty="0">
                <a:solidFill>
                  <a:srgbClr val="002060"/>
                </a:solidFill>
              </a:rPr>
              <a:t> </a:t>
            </a:r>
            <a:r>
              <a:rPr lang="en-US" sz="2000" b="1" dirty="0" err="1">
                <a:solidFill>
                  <a:srgbClr val="002060"/>
                </a:solidFill>
              </a:rPr>
              <a:t>menekan</a:t>
            </a:r>
            <a:r>
              <a:rPr lang="en-US" sz="2000" b="1" dirty="0">
                <a:solidFill>
                  <a:srgbClr val="002060"/>
                </a:solidFill>
              </a:rPr>
              <a:t> </a:t>
            </a:r>
            <a:r>
              <a:rPr lang="en-US" sz="2000" b="1" dirty="0" err="1">
                <a:solidFill>
                  <a:srgbClr val="002060"/>
                </a:solidFill>
              </a:rPr>
              <a:t>tombol</a:t>
            </a:r>
            <a:r>
              <a:rPr lang="en-US" sz="2000" b="1" dirty="0">
                <a:solidFill>
                  <a:srgbClr val="002060"/>
                </a:solidFill>
              </a:rPr>
              <a:t> “b” di keyboard, user </a:t>
            </a:r>
            <a:r>
              <a:rPr lang="en-US" sz="2000" b="1" dirty="0" err="1">
                <a:solidFill>
                  <a:srgbClr val="002060"/>
                </a:solidFill>
              </a:rPr>
              <a:t>akan</a:t>
            </a:r>
            <a:r>
              <a:rPr lang="en-US" sz="2000" b="1" dirty="0">
                <a:solidFill>
                  <a:srgbClr val="002060"/>
                </a:solidFill>
              </a:rPr>
              <a:t> di </a:t>
            </a:r>
            <a:r>
              <a:rPr lang="en-US" sz="2000" b="1" dirty="0" err="1">
                <a:solidFill>
                  <a:srgbClr val="002060"/>
                </a:solidFill>
              </a:rPr>
              <a:t>minta</a:t>
            </a:r>
            <a:r>
              <a:rPr lang="en-US" sz="2000" b="1" dirty="0">
                <a:solidFill>
                  <a:srgbClr val="002060"/>
                </a:solidFill>
              </a:rPr>
              <a:t> </a:t>
            </a:r>
            <a:r>
              <a:rPr lang="en-US" sz="2000" b="1" dirty="0" err="1">
                <a:solidFill>
                  <a:srgbClr val="002060"/>
                </a:solidFill>
              </a:rPr>
              <a:t>untuk</a:t>
            </a:r>
            <a:r>
              <a:rPr lang="en-US" sz="2000" b="1" dirty="0">
                <a:solidFill>
                  <a:srgbClr val="002060"/>
                </a:solidFill>
              </a:rPr>
              <a:t> </a:t>
            </a:r>
            <a:r>
              <a:rPr lang="en-US" sz="2000" b="1" dirty="0" err="1">
                <a:solidFill>
                  <a:srgbClr val="002060"/>
                </a:solidFill>
              </a:rPr>
              <a:t>memasukkan</a:t>
            </a:r>
            <a:r>
              <a:rPr lang="en-US" sz="2000" b="1" dirty="0">
                <a:solidFill>
                  <a:srgbClr val="002060"/>
                </a:solidFill>
              </a:rPr>
              <a:t> </a:t>
            </a:r>
            <a:r>
              <a:rPr lang="en-US" sz="2000" b="1" dirty="0" err="1">
                <a:solidFill>
                  <a:srgbClr val="002060"/>
                </a:solidFill>
              </a:rPr>
              <a:t>nomor</a:t>
            </a:r>
            <a:r>
              <a:rPr lang="en-US" sz="2000" b="1" dirty="0">
                <a:solidFill>
                  <a:srgbClr val="002060"/>
                </a:solidFill>
              </a:rPr>
              <a:t> item yang </a:t>
            </a:r>
            <a:r>
              <a:rPr lang="en-US" sz="2000" b="1" dirty="0" err="1">
                <a:solidFill>
                  <a:srgbClr val="002060"/>
                </a:solidFill>
              </a:rPr>
              <a:t>ingin</a:t>
            </a:r>
            <a:r>
              <a:rPr lang="en-US" sz="2000" b="1" dirty="0">
                <a:solidFill>
                  <a:srgbClr val="002060"/>
                </a:solidFill>
              </a:rPr>
              <a:t> di </a:t>
            </a:r>
            <a:r>
              <a:rPr lang="en-US" sz="2000" b="1" dirty="0" err="1">
                <a:solidFill>
                  <a:srgbClr val="002060"/>
                </a:solidFill>
              </a:rPr>
              <a:t>tambah</a:t>
            </a:r>
            <a:r>
              <a:rPr lang="en-US" sz="2000" b="1" dirty="0">
                <a:solidFill>
                  <a:srgbClr val="002060"/>
                </a:solidFill>
              </a:rPr>
              <a:t> </a:t>
            </a:r>
            <a:r>
              <a:rPr lang="en-US" sz="2000" b="1" dirty="0" err="1">
                <a:solidFill>
                  <a:srgbClr val="002060"/>
                </a:solidFill>
              </a:rPr>
              <a:t>ke</a:t>
            </a:r>
            <a:r>
              <a:rPr lang="en-US" sz="2000" b="1" dirty="0">
                <a:solidFill>
                  <a:srgbClr val="002060"/>
                </a:solidFill>
              </a:rPr>
              <a:t> cart dan </a:t>
            </a:r>
            <a:r>
              <a:rPr lang="en-US" sz="2000" b="1" dirty="0" err="1">
                <a:solidFill>
                  <a:srgbClr val="002060"/>
                </a:solidFill>
              </a:rPr>
              <a:t>jumlah</a:t>
            </a:r>
            <a:r>
              <a:rPr lang="en-US" sz="2000" b="1" dirty="0">
                <a:solidFill>
                  <a:srgbClr val="002060"/>
                </a:solidFill>
              </a:rPr>
              <a:t> item yang di </a:t>
            </a:r>
            <a:r>
              <a:rPr lang="en-US" sz="2000" b="1" dirty="0" err="1">
                <a:solidFill>
                  <a:srgbClr val="002060"/>
                </a:solidFill>
              </a:rPr>
              <a:t>inginkan</a:t>
            </a:r>
            <a:r>
              <a:rPr lang="en-US" sz="2000" b="1" dirty="0">
                <a:solidFill>
                  <a:srgbClr val="002060"/>
                </a:solidFill>
              </a:rPr>
              <a:t> (</a:t>
            </a:r>
            <a:r>
              <a:rPr lang="en-US" sz="2000" b="1" dirty="0" err="1">
                <a:solidFill>
                  <a:srgbClr val="002060"/>
                </a:solidFill>
              </a:rPr>
              <a:t>untuk</a:t>
            </a:r>
            <a:r>
              <a:rPr lang="en-US" sz="2000" b="1" dirty="0">
                <a:solidFill>
                  <a:srgbClr val="002060"/>
                </a:solidFill>
              </a:rPr>
              <a:t> </a:t>
            </a:r>
            <a:r>
              <a:rPr lang="en-US" sz="2000" b="1" dirty="0" err="1">
                <a:solidFill>
                  <a:srgbClr val="002060"/>
                </a:solidFill>
              </a:rPr>
              <a:t>melakukan</a:t>
            </a:r>
            <a:r>
              <a:rPr lang="en-US" sz="2000" b="1" dirty="0">
                <a:solidFill>
                  <a:srgbClr val="002060"/>
                </a:solidFill>
              </a:rPr>
              <a:t> </a:t>
            </a:r>
            <a:r>
              <a:rPr lang="en-US" sz="2000" b="1" dirty="0" err="1">
                <a:solidFill>
                  <a:srgbClr val="002060"/>
                </a:solidFill>
              </a:rPr>
              <a:t>pembelian</a:t>
            </a:r>
            <a:r>
              <a:rPr lang="en-US" sz="2000" b="1" dirty="0">
                <a:solidFill>
                  <a:srgbClr val="002060"/>
                </a:solidFill>
              </a:rPr>
              <a:t> item </a:t>
            </a:r>
            <a:r>
              <a:rPr lang="en-US" sz="2000" b="1" dirty="0" err="1">
                <a:solidFill>
                  <a:srgbClr val="002060"/>
                </a:solidFill>
              </a:rPr>
              <a:t>harus</a:t>
            </a:r>
            <a:r>
              <a:rPr lang="en-US" sz="2000" b="1" dirty="0">
                <a:solidFill>
                  <a:srgbClr val="002060"/>
                </a:solidFill>
              </a:rPr>
              <a:t> </a:t>
            </a:r>
            <a:r>
              <a:rPr lang="en-US" sz="2000" b="1" dirty="0" err="1">
                <a:solidFill>
                  <a:srgbClr val="002060"/>
                </a:solidFill>
              </a:rPr>
              <a:t>ditambahkan</a:t>
            </a:r>
            <a:r>
              <a:rPr lang="en-US" sz="2000" b="1" dirty="0">
                <a:solidFill>
                  <a:srgbClr val="002060"/>
                </a:solidFill>
              </a:rPr>
              <a:t> </a:t>
            </a:r>
            <a:r>
              <a:rPr lang="en-US" sz="2000" b="1" dirty="0" err="1">
                <a:solidFill>
                  <a:srgbClr val="002060"/>
                </a:solidFill>
              </a:rPr>
              <a:t>ke</a:t>
            </a:r>
            <a:r>
              <a:rPr lang="en-US" sz="2000" b="1" dirty="0">
                <a:solidFill>
                  <a:srgbClr val="002060"/>
                </a:solidFill>
              </a:rPr>
              <a:t> </a:t>
            </a:r>
            <a:r>
              <a:rPr lang="en-US" sz="2000" b="1" dirty="0" err="1">
                <a:solidFill>
                  <a:srgbClr val="002060"/>
                </a:solidFill>
              </a:rPr>
              <a:t>dalam</a:t>
            </a:r>
            <a:r>
              <a:rPr lang="en-US" sz="2000" b="1" dirty="0">
                <a:solidFill>
                  <a:srgbClr val="002060"/>
                </a:solidFill>
              </a:rPr>
              <a:t> cart </a:t>
            </a:r>
            <a:r>
              <a:rPr lang="en-US" sz="2000" b="1" dirty="0" err="1">
                <a:solidFill>
                  <a:srgbClr val="002060"/>
                </a:solidFill>
              </a:rPr>
              <a:t>terlebih</a:t>
            </a:r>
            <a:r>
              <a:rPr lang="en-US" sz="2000" b="1" dirty="0">
                <a:solidFill>
                  <a:srgbClr val="002060"/>
                </a:solidFill>
              </a:rPr>
              <a:t> </a:t>
            </a:r>
            <a:r>
              <a:rPr lang="en-US" sz="2000" b="1" dirty="0" err="1">
                <a:solidFill>
                  <a:srgbClr val="002060"/>
                </a:solidFill>
              </a:rPr>
              <a:t>dulu</a:t>
            </a:r>
            <a:r>
              <a:rPr lang="en-US" sz="2000" b="1" dirty="0">
                <a:solidFill>
                  <a:srgbClr val="002060"/>
                </a:solidFill>
              </a:rPr>
              <a:t>.</a:t>
            </a:r>
            <a:endParaRPr lang="en-ID" dirty="0"/>
          </a:p>
        </p:txBody>
      </p:sp>
      <p:pic>
        <p:nvPicPr>
          <p:cNvPr id="4" name="Content Placeholder 3">
            <a:extLst>
              <a:ext uri="{FF2B5EF4-FFF2-40B4-BE49-F238E27FC236}">
                <a16:creationId xmlns:a16="http://schemas.microsoft.com/office/drawing/2014/main" id="{70D8467F-474F-412E-AA6F-705A4BFFB481}"/>
              </a:ext>
            </a:extLst>
          </p:cNvPr>
          <p:cNvPicPr>
            <a:picLocks noGrp="1" noChangeAspect="1"/>
          </p:cNvPicPr>
          <p:nvPr>
            <p:ph idx="1"/>
          </p:nvPr>
        </p:nvPicPr>
        <p:blipFill rotWithShape="1">
          <a:blip r:embed="rId2"/>
          <a:srcRect l="3750" t="9272" r="51898" b="34840"/>
          <a:stretch/>
        </p:blipFill>
        <p:spPr>
          <a:xfrm>
            <a:off x="250055" y="166290"/>
            <a:ext cx="11691890" cy="4208017"/>
          </a:xfrm>
          <a:prstGeom prst="rect">
            <a:avLst/>
          </a:prstGeom>
        </p:spPr>
      </p:pic>
      <p:sp>
        <p:nvSpPr>
          <p:cNvPr id="5" name="Arrow: Right 4">
            <a:extLst>
              <a:ext uri="{FF2B5EF4-FFF2-40B4-BE49-F238E27FC236}">
                <a16:creationId xmlns:a16="http://schemas.microsoft.com/office/drawing/2014/main" id="{535F702E-5DCD-46A4-AD6C-E082C67D7F4A}"/>
              </a:ext>
            </a:extLst>
          </p:cNvPr>
          <p:cNvSpPr/>
          <p:nvPr/>
        </p:nvSpPr>
        <p:spPr>
          <a:xfrm rot="10800000">
            <a:off x="4951412" y="3393046"/>
            <a:ext cx="2388724" cy="98126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Tree>
    <p:extLst>
      <p:ext uri="{BB962C8B-B14F-4D97-AF65-F5344CB8AC3E}">
        <p14:creationId xmlns:p14="http://schemas.microsoft.com/office/powerpoint/2010/main" val="1347911401"/>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04E94D-DE8A-4442-B17D-A8ECDDC67161}"/>
              </a:ext>
            </a:extLst>
          </p:cNvPr>
          <p:cNvSpPr>
            <a:spLocks noGrp="1"/>
          </p:cNvSpPr>
          <p:nvPr>
            <p:ph type="title"/>
          </p:nvPr>
        </p:nvSpPr>
        <p:spPr>
          <a:xfrm>
            <a:off x="285750" y="4487332"/>
            <a:ext cx="8932862" cy="2075393"/>
          </a:xfrm>
        </p:spPr>
        <p:txBody>
          <a:bodyPr>
            <a:normAutofit/>
          </a:bodyPr>
          <a:lstStyle/>
          <a:p>
            <a:r>
              <a:rPr lang="en-US" dirty="0" err="1"/>
              <a:t>Tampilan</a:t>
            </a:r>
            <a:r>
              <a:rPr lang="en-US" dirty="0"/>
              <a:t> menu cart(</a:t>
            </a:r>
            <a:r>
              <a:rPr lang="en-US" dirty="0" err="1"/>
              <a:t>setelah</a:t>
            </a:r>
            <a:r>
              <a:rPr lang="en-US" dirty="0"/>
              <a:t> </a:t>
            </a:r>
            <a:r>
              <a:rPr lang="en-US" dirty="0" err="1"/>
              <a:t>ada</a:t>
            </a:r>
            <a:r>
              <a:rPr lang="en-US" dirty="0"/>
              <a:t> item yang </a:t>
            </a:r>
            <a:r>
              <a:rPr lang="en-US" dirty="0" err="1"/>
              <a:t>ditambahkan</a:t>
            </a:r>
            <a:r>
              <a:rPr lang="en-US" dirty="0"/>
              <a:t>.</a:t>
            </a:r>
            <a:br>
              <a:rPr lang="en-US" sz="2200" dirty="0"/>
            </a:br>
            <a:r>
              <a:rPr lang="en-US" sz="2200" b="1" dirty="0">
                <a:solidFill>
                  <a:srgbClr val="002060"/>
                </a:solidFill>
              </a:rPr>
              <a:t>“T” </a:t>
            </a:r>
            <a:r>
              <a:rPr lang="en-US" sz="2200" b="1" dirty="0" err="1">
                <a:solidFill>
                  <a:srgbClr val="002060"/>
                </a:solidFill>
              </a:rPr>
              <a:t>untuk</a:t>
            </a:r>
            <a:r>
              <a:rPr lang="en-US" sz="2200" b="1" dirty="0">
                <a:solidFill>
                  <a:srgbClr val="002060"/>
                </a:solidFill>
              </a:rPr>
              <a:t> </a:t>
            </a:r>
            <a:r>
              <a:rPr lang="en-US" sz="2200" b="1" dirty="0" err="1">
                <a:solidFill>
                  <a:srgbClr val="002060"/>
                </a:solidFill>
              </a:rPr>
              <a:t>menghitung</a:t>
            </a:r>
            <a:r>
              <a:rPr lang="en-US" sz="2200" b="1" dirty="0">
                <a:solidFill>
                  <a:srgbClr val="002060"/>
                </a:solidFill>
              </a:rPr>
              <a:t> total, dan “D” </a:t>
            </a:r>
            <a:r>
              <a:rPr lang="en-US" sz="2200" b="1" dirty="0" err="1">
                <a:solidFill>
                  <a:srgbClr val="002060"/>
                </a:solidFill>
              </a:rPr>
              <a:t>untuk</a:t>
            </a:r>
            <a:r>
              <a:rPr lang="en-US" sz="2200" b="1" dirty="0">
                <a:solidFill>
                  <a:srgbClr val="002060"/>
                </a:solidFill>
              </a:rPr>
              <a:t> </a:t>
            </a:r>
            <a:r>
              <a:rPr lang="en-US" sz="2200" b="1" dirty="0" err="1">
                <a:solidFill>
                  <a:srgbClr val="002060"/>
                </a:solidFill>
              </a:rPr>
              <a:t>menghapus</a:t>
            </a:r>
            <a:r>
              <a:rPr lang="en-US" sz="2200" b="1" dirty="0">
                <a:solidFill>
                  <a:srgbClr val="002060"/>
                </a:solidFill>
              </a:rPr>
              <a:t> item </a:t>
            </a:r>
            <a:r>
              <a:rPr lang="en-US" sz="2200" b="1" dirty="0" err="1">
                <a:solidFill>
                  <a:srgbClr val="002060"/>
                </a:solidFill>
              </a:rPr>
              <a:t>dari</a:t>
            </a:r>
            <a:r>
              <a:rPr lang="en-US" sz="2200" b="1" dirty="0">
                <a:solidFill>
                  <a:srgbClr val="002060"/>
                </a:solidFill>
              </a:rPr>
              <a:t> cart.</a:t>
            </a:r>
            <a:endParaRPr lang="en-ID" sz="2200" dirty="0"/>
          </a:p>
        </p:txBody>
      </p:sp>
      <p:pic>
        <p:nvPicPr>
          <p:cNvPr id="4" name="Content Placeholder 3">
            <a:extLst>
              <a:ext uri="{FF2B5EF4-FFF2-40B4-BE49-F238E27FC236}">
                <a16:creationId xmlns:a16="http://schemas.microsoft.com/office/drawing/2014/main" id="{DBD1F6FF-66E4-4D00-B26F-AE230B81554E}"/>
              </a:ext>
            </a:extLst>
          </p:cNvPr>
          <p:cNvPicPr>
            <a:picLocks noGrp="1" noChangeAspect="1"/>
          </p:cNvPicPr>
          <p:nvPr>
            <p:ph idx="1"/>
          </p:nvPr>
        </p:nvPicPr>
        <p:blipFill rotWithShape="1">
          <a:blip r:embed="rId2"/>
          <a:srcRect l="3631" t="9486" r="53237" b="72332"/>
          <a:stretch/>
        </p:blipFill>
        <p:spPr>
          <a:xfrm>
            <a:off x="285750" y="152400"/>
            <a:ext cx="11563349" cy="4019550"/>
          </a:xfrm>
          <a:prstGeom prst="rect">
            <a:avLst/>
          </a:prstGeom>
        </p:spPr>
      </p:pic>
    </p:spTree>
    <p:extLst>
      <p:ext uri="{BB962C8B-B14F-4D97-AF65-F5344CB8AC3E}">
        <p14:creationId xmlns:p14="http://schemas.microsoft.com/office/powerpoint/2010/main" val="2436464510"/>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4545A6-17BF-499F-8616-BD64DA469FBB}"/>
              </a:ext>
            </a:extLst>
          </p:cNvPr>
          <p:cNvSpPr>
            <a:spLocks noGrp="1"/>
          </p:cNvSpPr>
          <p:nvPr>
            <p:ph type="title"/>
          </p:nvPr>
        </p:nvSpPr>
        <p:spPr>
          <a:xfrm>
            <a:off x="435006" y="4487332"/>
            <a:ext cx="8783606" cy="1507067"/>
          </a:xfrm>
        </p:spPr>
        <p:txBody>
          <a:bodyPr/>
          <a:lstStyle/>
          <a:p>
            <a:r>
              <a:rPr lang="en-US" dirty="0" err="1"/>
              <a:t>Tampilan</a:t>
            </a:r>
            <a:r>
              <a:rPr lang="en-US" dirty="0"/>
              <a:t> menu checkout.</a:t>
            </a:r>
            <a:endParaRPr lang="en-ID" dirty="0"/>
          </a:p>
        </p:txBody>
      </p:sp>
      <p:pic>
        <p:nvPicPr>
          <p:cNvPr id="4" name="Content Placeholder 3">
            <a:extLst>
              <a:ext uri="{FF2B5EF4-FFF2-40B4-BE49-F238E27FC236}">
                <a16:creationId xmlns:a16="http://schemas.microsoft.com/office/drawing/2014/main" id="{809298E2-6AF3-4460-8990-70A7BFD32979}"/>
              </a:ext>
            </a:extLst>
          </p:cNvPr>
          <p:cNvPicPr>
            <a:picLocks noGrp="1" noChangeAspect="1"/>
          </p:cNvPicPr>
          <p:nvPr>
            <p:ph idx="1"/>
          </p:nvPr>
        </p:nvPicPr>
        <p:blipFill rotWithShape="1">
          <a:blip r:embed="rId2"/>
          <a:srcRect l="7348" t="15166" r="50378" b="55854"/>
          <a:stretch/>
        </p:blipFill>
        <p:spPr>
          <a:xfrm>
            <a:off x="435006" y="168676"/>
            <a:ext cx="11256885" cy="4208015"/>
          </a:xfrm>
          <a:prstGeom prst="rect">
            <a:avLst/>
          </a:prstGeom>
        </p:spPr>
      </p:pic>
    </p:spTree>
    <p:extLst>
      <p:ext uri="{BB962C8B-B14F-4D97-AF65-F5344CB8AC3E}">
        <p14:creationId xmlns:p14="http://schemas.microsoft.com/office/powerpoint/2010/main" val="1304144093"/>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866053-286A-432D-A7F5-480F3535283F}"/>
              </a:ext>
            </a:extLst>
          </p:cNvPr>
          <p:cNvSpPr>
            <a:spLocks noGrp="1"/>
          </p:cNvSpPr>
          <p:nvPr>
            <p:ph type="title"/>
          </p:nvPr>
        </p:nvSpPr>
        <p:spPr>
          <a:xfrm>
            <a:off x="349189" y="5291090"/>
            <a:ext cx="8869423" cy="1367161"/>
          </a:xfrm>
        </p:spPr>
        <p:txBody>
          <a:bodyPr>
            <a:normAutofit fontScale="90000"/>
          </a:bodyPr>
          <a:lstStyle/>
          <a:p>
            <a:r>
              <a:rPr lang="en-US" dirty="0" err="1"/>
              <a:t>Tampilan</a:t>
            </a:r>
            <a:r>
              <a:rPr lang="en-US" dirty="0"/>
              <a:t> gmail.com </a:t>
            </a:r>
            <a:r>
              <a:rPr lang="en-US" dirty="0" err="1"/>
              <a:t>setelah</a:t>
            </a:r>
            <a:r>
              <a:rPr lang="en-US" dirty="0"/>
              <a:t> </a:t>
            </a:r>
            <a:r>
              <a:rPr lang="en-US" dirty="0" err="1"/>
              <a:t>ada</a:t>
            </a:r>
            <a:r>
              <a:rPr lang="en-US" dirty="0"/>
              <a:t> </a:t>
            </a:r>
            <a:r>
              <a:rPr lang="en-US" dirty="0" err="1"/>
              <a:t>transaksi</a:t>
            </a:r>
            <a:r>
              <a:rPr lang="en-US" dirty="0"/>
              <a:t> yang </a:t>
            </a:r>
            <a:r>
              <a:rPr lang="en-US" dirty="0" err="1"/>
              <a:t>dilakukan</a:t>
            </a:r>
            <a:r>
              <a:rPr lang="en-US" dirty="0"/>
              <a:t>.</a:t>
            </a:r>
            <a:br>
              <a:rPr lang="en-US" dirty="0"/>
            </a:br>
            <a:r>
              <a:rPr lang="en-US" sz="2200" b="1" dirty="0" err="1">
                <a:solidFill>
                  <a:srgbClr val="002060"/>
                </a:solidFill>
              </a:rPr>
              <a:t>Notifikasi</a:t>
            </a:r>
            <a:r>
              <a:rPr lang="en-US" sz="2200" b="1" dirty="0">
                <a:solidFill>
                  <a:srgbClr val="002060"/>
                </a:solidFill>
              </a:rPr>
              <a:t> </a:t>
            </a:r>
            <a:r>
              <a:rPr lang="en-US" sz="2200" b="1" dirty="0" err="1">
                <a:solidFill>
                  <a:srgbClr val="002060"/>
                </a:solidFill>
              </a:rPr>
              <a:t>dari</a:t>
            </a:r>
            <a:r>
              <a:rPr lang="en-US" sz="2200" b="1" dirty="0">
                <a:solidFill>
                  <a:srgbClr val="002060"/>
                </a:solidFill>
              </a:rPr>
              <a:t> top up juga di </a:t>
            </a:r>
            <a:r>
              <a:rPr lang="en-US" sz="2200" b="1" dirty="0" err="1">
                <a:solidFill>
                  <a:srgbClr val="002060"/>
                </a:solidFill>
              </a:rPr>
              <a:t>tampilkan</a:t>
            </a:r>
            <a:r>
              <a:rPr lang="en-US" sz="2200" b="1" dirty="0">
                <a:solidFill>
                  <a:srgbClr val="002060"/>
                </a:solidFill>
              </a:rPr>
              <a:t> di </a:t>
            </a:r>
            <a:r>
              <a:rPr lang="en-US" sz="2200" b="1" dirty="0" err="1">
                <a:solidFill>
                  <a:srgbClr val="002060"/>
                </a:solidFill>
              </a:rPr>
              <a:t>gmail</a:t>
            </a:r>
            <a:r>
              <a:rPr lang="en-US" sz="2200" b="1" dirty="0">
                <a:solidFill>
                  <a:srgbClr val="002060"/>
                </a:solidFill>
              </a:rPr>
              <a:t>.</a:t>
            </a:r>
            <a:br>
              <a:rPr lang="en-US" dirty="0"/>
            </a:br>
            <a:br>
              <a:rPr lang="en-US" dirty="0"/>
            </a:br>
            <a:br>
              <a:rPr lang="en-US" dirty="0"/>
            </a:br>
            <a:endParaRPr lang="en-ID" dirty="0"/>
          </a:p>
        </p:txBody>
      </p:sp>
      <p:pic>
        <p:nvPicPr>
          <p:cNvPr id="4" name="Content Placeholder 3">
            <a:extLst>
              <a:ext uri="{FF2B5EF4-FFF2-40B4-BE49-F238E27FC236}">
                <a16:creationId xmlns:a16="http://schemas.microsoft.com/office/drawing/2014/main" id="{EDF580F2-920A-41D7-B596-018BFFFCE8E9}"/>
              </a:ext>
            </a:extLst>
          </p:cNvPr>
          <p:cNvPicPr>
            <a:picLocks noGrp="1" noChangeAspect="1"/>
          </p:cNvPicPr>
          <p:nvPr>
            <p:ph idx="1"/>
          </p:nvPr>
        </p:nvPicPr>
        <p:blipFill rotWithShape="1">
          <a:blip r:embed="rId2"/>
          <a:srcRect l="10388" t="21551" r="44023" b="46521"/>
          <a:stretch/>
        </p:blipFill>
        <p:spPr>
          <a:xfrm>
            <a:off x="349474" y="337351"/>
            <a:ext cx="11493337" cy="4149981"/>
          </a:xfrm>
          <a:prstGeom prst="rect">
            <a:avLst/>
          </a:prstGeom>
        </p:spPr>
      </p:pic>
    </p:spTree>
    <p:extLst>
      <p:ext uri="{BB962C8B-B14F-4D97-AF65-F5344CB8AC3E}">
        <p14:creationId xmlns:p14="http://schemas.microsoft.com/office/powerpoint/2010/main" val="2696456001"/>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6A6F1A-B9ED-4310-8A46-E8EBEE232AA3}"/>
              </a:ext>
            </a:extLst>
          </p:cNvPr>
          <p:cNvSpPr>
            <a:spLocks noGrp="1"/>
          </p:cNvSpPr>
          <p:nvPr>
            <p:ph type="title"/>
          </p:nvPr>
        </p:nvSpPr>
        <p:spPr>
          <a:xfrm>
            <a:off x="402455" y="4740676"/>
            <a:ext cx="10694632" cy="1922015"/>
          </a:xfrm>
        </p:spPr>
        <p:txBody>
          <a:bodyPr/>
          <a:lstStyle/>
          <a:p>
            <a:r>
              <a:rPr lang="en-US" dirty="0" err="1"/>
              <a:t>Tampilan</a:t>
            </a:r>
            <a:r>
              <a:rPr lang="en-US" dirty="0"/>
              <a:t> menu </a:t>
            </a:r>
            <a:r>
              <a:rPr lang="en-US" dirty="0" err="1"/>
              <a:t>awal</a:t>
            </a:r>
            <a:r>
              <a:rPr lang="en-US" dirty="0"/>
              <a:t> </a:t>
            </a:r>
            <a:r>
              <a:rPr lang="en-US" dirty="0" err="1"/>
              <a:t>mbanking</a:t>
            </a:r>
            <a:br>
              <a:rPr lang="en-US" dirty="0"/>
            </a:br>
            <a:r>
              <a:rPr lang="en-US" sz="2000" b="1" dirty="0" err="1">
                <a:solidFill>
                  <a:srgbClr val="002060"/>
                </a:solidFill>
              </a:rPr>
              <a:t>seperti</a:t>
            </a:r>
            <a:r>
              <a:rPr lang="en-US" sz="2000" b="1" dirty="0">
                <a:solidFill>
                  <a:srgbClr val="002060"/>
                </a:solidFill>
              </a:rPr>
              <a:t> web lain </a:t>
            </a:r>
            <a:r>
              <a:rPr lang="en-US" sz="2000" b="1" dirty="0" err="1">
                <a:solidFill>
                  <a:srgbClr val="002060"/>
                </a:solidFill>
              </a:rPr>
              <a:t>kita</a:t>
            </a:r>
            <a:r>
              <a:rPr lang="en-US" sz="2000" b="1" dirty="0">
                <a:solidFill>
                  <a:srgbClr val="002060"/>
                </a:solidFill>
              </a:rPr>
              <a:t> </a:t>
            </a:r>
            <a:r>
              <a:rPr lang="en-US" sz="2000" b="1" dirty="0" err="1">
                <a:solidFill>
                  <a:srgbClr val="002060"/>
                </a:solidFill>
              </a:rPr>
              <a:t>harus</a:t>
            </a:r>
            <a:r>
              <a:rPr lang="en-US" sz="2000" b="1" dirty="0">
                <a:solidFill>
                  <a:srgbClr val="002060"/>
                </a:solidFill>
              </a:rPr>
              <a:t> register email yang </a:t>
            </a:r>
            <a:r>
              <a:rPr lang="en-US" sz="2000" b="1" dirty="0" err="1">
                <a:solidFill>
                  <a:srgbClr val="002060"/>
                </a:solidFill>
              </a:rPr>
              <a:t>telah</a:t>
            </a:r>
            <a:r>
              <a:rPr lang="en-US" sz="2000" b="1" dirty="0">
                <a:solidFill>
                  <a:srgbClr val="002060"/>
                </a:solidFill>
              </a:rPr>
              <a:t> </a:t>
            </a:r>
            <a:r>
              <a:rPr lang="en-US" sz="2000" b="1" dirty="0" err="1">
                <a:solidFill>
                  <a:srgbClr val="002060"/>
                </a:solidFill>
              </a:rPr>
              <a:t>dibuat</a:t>
            </a:r>
            <a:r>
              <a:rPr lang="en-US" sz="2000" b="1" dirty="0">
                <a:solidFill>
                  <a:srgbClr val="002060"/>
                </a:solidFill>
              </a:rPr>
              <a:t> di gmail.com</a:t>
            </a:r>
            <a:br>
              <a:rPr lang="en-US" sz="2000" b="1" dirty="0">
                <a:solidFill>
                  <a:srgbClr val="002060"/>
                </a:solidFill>
              </a:rPr>
            </a:br>
            <a:r>
              <a:rPr lang="en-US" sz="2000" b="1" dirty="0" err="1">
                <a:solidFill>
                  <a:srgbClr val="002060"/>
                </a:solidFill>
              </a:rPr>
              <a:t>lalu</a:t>
            </a:r>
            <a:r>
              <a:rPr lang="en-US" sz="2000" b="1" dirty="0">
                <a:solidFill>
                  <a:srgbClr val="002060"/>
                </a:solidFill>
              </a:rPr>
              <a:t> login </a:t>
            </a:r>
            <a:r>
              <a:rPr lang="en-US" sz="2000" b="1" dirty="0" err="1">
                <a:solidFill>
                  <a:srgbClr val="002060"/>
                </a:solidFill>
              </a:rPr>
              <a:t>menggunakan</a:t>
            </a:r>
            <a:r>
              <a:rPr lang="en-US" sz="2000" b="1" dirty="0">
                <a:solidFill>
                  <a:srgbClr val="002060"/>
                </a:solidFill>
              </a:rPr>
              <a:t> email yang </a:t>
            </a:r>
            <a:r>
              <a:rPr lang="en-US" sz="2000" b="1" dirty="0" err="1">
                <a:solidFill>
                  <a:srgbClr val="002060"/>
                </a:solidFill>
              </a:rPr>
              <a:t>telah</a:t>
            </a:r>
            <a:r>
              <a:rPr lang="en-US" sz="2000" b="1" dirty="0">
                <a:solidFill>
                  <a:srgbClr val="002060"/>
                </a:solidFill>
              </a:rPr>
              <a:t> </a:t>
            </a:r>
            <a:r>
              <a:rPr lang="en-US" sz="2000" b="1" dirty="0" err="1">
                <a:solidFill>
                  <a:srgbClr val="002060"/>
                </a:solidFill>
              </a:rPr>
              <a:t>dibuat</a:t>
            </a:r>
            <a:r>
              <a:rPr lang="en-US" sz="2000" b="1" dirty="0">
                <a:solidFill>
                  <a:srgbClr val="002060"/>
                </a:solidFill>
              </a:rPr>
              <a:t>.</a:t>
            </a:r>
            <a:endParaRPr lang="en-ID" dirty="0"/>
          </a:p>
        </p:txBody>
      </p:sp>
      <p:pic>
        <p:nvPicPr>
          <p:cNvPr id="4" name="Content Placeholder 3">
            <a:extLst>
              <a:ext uri="{FF2B5EF4-FFF2-40B4-BE49-F238E27FC236}">
                <a16:creationId xmlns:a16="http://schemas.microsoft.com/office/drawing/2014/main" id="{CD6F5510-B40F-439B-B7F6-36342D776DA9}"/>
              </a:ext>
            </a:extLst>
          </p:cNvPr>
          <p:cNvPicPr>
            <a:picLocks noGrp="1" noChangeAspect="1"/>
          </p:cNvPicPr>
          <p:nvPr>
            <p:ph idx="1"/>
          </p:nvPr>
        </p:nvPicPr>
        <p:blipFill rotWithShape="1">
          <a:blip r:embed="rId2"/>
          <a:srcRect l="10388" t="22042" r="46924" b="51188"/>
          <a:stretch/>
        </p:blipFill>
        <p:spPr>
          <a:xfrm>
            <a:off x="372862" y="195309"/>
            <a:ext cx="11416683" cy="4545367"/>
          </a:xfrm>
          <a:prstGeom prst="rect">
            <a:avLst/>
          </a:prstGeom>
        </p:spPr>
      </p:pic>
    </p:spTree>
    <p:extLst>
      <p:ext uri="{BB962C8B-B14F-4D97-AF65-F5344CB8AC3E}">
        <p14:creationId xmlns:p14="http://schemas.microsoft.com/office/powerpoint/2010/main" val="4084852376"/>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FF1AE0-B7C3-4D67-905D-350AA9D79608}"/>
              </a:ext>
            </a:extLst>
          </p:cNvPr>
          <p:cNvSpPr>
            <a:spLocks noGrp="1"/>
          </p:cNvSpPr>
          <p:nvPr>
            <p:ph type="title"/>
          </p:nvPr>
        </p:nvSpPr>
        <p:spPr>
          <a:xfrm>
            <a:off x="311085" y="4487332"/>
            <a:ext cx="8907527" cy="1507067"/>
          </a:xfrm>
        </p:spPr>
        <p:txBody>
          <a:bodyPr>
            <a:normAutofit/>
          </a:bodyPr>
          <a:lstStyle/>
          <a:p>
            <a:r>
              <a:rPr lang="en-US" dirty="0" err="1"/>
              <a:t>Tampilan</a:t>
            </a:r>
            <a:r>
              <a:rPr lang="en-US" dirty="0"/>
              <a:t> </a:t>
            </a:r>
            <a:r>
              <a:rPr lang="en-US" dirty="0" err="1"/>
              <a:t>mbanking</a:t>
            </a:r>
            <a:br>
              <a:rPr lang="en-US" dirty="0"/>
            </a:br>
            <a:r>
              <a:rPr lang="en-US" sz="2200" b="1" dirty="0" err="1">
                <a:solidFill>
                  <a:srgbClr val="002060"/>
                </a:solidFill>
              </a:rPr>
              <a:t>digunakan</a:t>
            </a:r>
            <a:r>
              <a:rPr lang="en-US" sz="2200" b="1" dirty="0">
                <a:solidFill>
                  <a:srgbClr val="002060"/>
                </a:solidFill>
              </a:rPr>
              <a:t> </a:t>
            </a:r>
            <a:r>
              <a:rPr lang="en-US" sz="2200" b="1" dirty="0" err="1">
                <a:solidFill>
                  <a:srgbClr val="002060"/>
                </a:solidFill>
              </a:rPr>
              <a:t>untuk</a:t>
            </a:r>
            <a:r>
              <a:rPr lang="en-US" sz="2200" b="1" dirty="0">
                <a:solidFill>
                  <a:srgbClr val="002060"/>
                </a:solidFill>
              </a:rPr>
              <a:t> top up </a:t>
            </a:r>
            <a:r>
              <a:rPr lang="en-US" sz="2200" b="1" dirty="0" err="1">
                <a:solidFill>
                  <a:srgbClr val="002060"/>
                </a:solidFill>
              </a:rPr>
              <a:t>saldo</a:t>
            </a:r>
            <a:r>
              <a:rPr lang="en-US" sz="2200" b="1" dirty="0">
                <a:solidFill>
                  <a:srgbClr val="002060"/>
                </a:solidFill>
              </a:rPr>
              <a:t> </a:t>
            </a:r>
            <a:r>
              <a:rPr lang="en-US" sz="2200" b="1" dirty="0" err="1">
                <a:solidFill>
                  <a:srgbClr val="002060"/>
                </a:solidFill>
              </a:rPr>
              <a:t>tokomedia</a:t>
            </a:r>
            <a:br>
              <a:rPr lang="en-US" sz="2200" b="1" dirty="0">
                <a:solidFill>
                  <a:srgbClr val="002060"/>
                </a:solidFill>
              </a:rPr>
            </a:br>
            <a:r>
              <a:rPr lang="en-US" sz="2200" b="1" dirty="0" err="1">
                <a:solidFill>
                  <a:srgbClr val="002060"/>
                </a:solidFill>
              </a:rPr>
              <a:t>notifikasi</a:t>
            </a:r>
            <a:r>
              <a:rPr lang="en-US" sz="2200" b="1" dirty="0">
                <a:solidFill>
                  <a:srgbClr val="002060"/>
                </a:solidFill>
              </a:rPr>
              <a:t> top up </a:t>
            </a:r>
            <a:r>
              <a:rPr lang="en-US" sz="2200" b="1" dirty="0" err="1">
                <a:solidFill>
                  <a:srgbClr val="002060"/>
                </a:solidFill>
              </a:rPr>
              <a:t>akan</a:t>
            </a:r>
            <a:r>
              <a:rPr lang="en-US" sz="2200" b="1" dirty="0">
                <a:solidFill>
                  <a:srgbClr val="002060"/>
                </a:solidFill>
              </a:rPr>
              <a:t> </a:t>
            </a:r>
            <a:r>
              <a:rPr lang="en-US" sz="2200" b="1" dirty="0" err="1">
                <a:solidFill>
                  <a:srgbClr val="002060"/>
                </a:solidFill>
              </a:rPr>
              <a:t>ditampilkan</a:t>
            </a:r>
            <a:r>
              <a:rPr lang="en-US" sz="2200" b="1" dirty="0">
                <a:solidFill>
                  <a:srgbClr val="002060"/>
                </a:solidFill>
              </a:rPr>
              <a:t> </a:t>
            </a:r>
            <a:r>
              <a:rPr lang="en-US" sz="2200" b="1">
                <a:solidFill>
                  <a:srgbClr val="002060"/>
                </a:solidFill>
              </a:rPr>
              <a:t>di gmail.com</a:t>
            </a:r>
            <a:endParaRPr lang="en-ID" sz="2200" dirty="0">
              <a:solidFill>
                <a:srgbClr val="002060"/>
              </a:solidFill>
            </a:endParaRPr>
          </a:p>
        </p:txBody>
      </p:sp>
      <p:pic>
        <p:nvPicPr>
          <p:cNvPr id="4" name="Content Placeholder 3">
            <a:extLst>
              <a:ext uri="{FF2B5EF4-FFF2-40B4-BE49-F238E27FC236}">
                <a16:creationId xmlns:a16="http://schemas.microsoft.com/office/drawing/2014/main" id="{2A9196A3-38DC-480D-B035-557360B77AC0}"/>
              </a:ext>
            </a:extLst>
          </p:cNvPr>
          <p:cNvPicPr>
            <a:picLocks noGrp="1" noChangeAspect="1"/>
          </p:cNvPicPr>
          <p:nvPr>
            <p:ph idx="1"/>
          </p:nvPr>
        </p:nvPicPr>
        <p:blipFill rotWithShape="1">
          <a:blip r:embed="rId2"/>
          <a:srcRect l="14023" t="25883" r="51651" b="32424"/>
          <a:stretch/>
        </p:blipFill>
        <p:spPr>
          <a:xfrm>
            <a:off x="311085" y="263952"/>
            <a:ext cx="11519554" cy="3959256"/>
          </a:xfrm>
          <a:prstGeom prst="rect">
            <a:avLst/>
          </a:prstGeom>
        </p:spPr>
      </p:pic>
    </p:spTree>
    <p:extLst>
      <p:ext uri="{BB962C8B-B14F-4D97-AF65-F5344CB8AC3E}">
        <p14:creationId xmlns:p14="http://schemas.microsoft.com/office/powerpoint/2010/main" val="2794762139"/>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810D72-79AD-4CF0-BD6A-028730AA5037}"/>
              </a:ext>
            </a:extLst>
          </p:cNvPr>
          <p:cNvSpPr>
            <a:spLocks noGrp="1"/>
          </p:cNvSpPr>
          <p:nvPr>
            <p:ph type="title"/>
          </p:nvPr>
        </p:nvSpPr>
        <p:spPr>
          <a:xfrm>
            <a:off x="275207" y="4487332"/>
            <a:ext cx="8943405" cy="1507067"/>
          </a:xfrm>
        </p:spPr>
        <p:txBody>
          <a:bodyPr>
            <a:normAutofit/>
          </a:bodyPr>
          <a:lstStyle/>
          <a:p>
            <a:r>
              <a:rPr lang="en-US" dirty="0" err="1"/>
              <a:t>Tampilan</a:t>
            </a:r>
            <a:r>
              <a:rPr lang="en-US" dirty="0"/>
              <a:t> </a:t>
            </a:r>
            <a:r>
              <a:rPr lang="en-US" dirty="0" err="1"/>
              <a:t>awal</a:t>
            </a:r>
            <a:r>
              <a:rPr lang="en-US" dirty="0"/>
              <a:t> website</a:t>
            </a:r>
            <a:br>
              <a:rPr lang="en-US" dirty="0"/>
            </a:br>
            <a:r>
              <a:rPr lang="en-US" sz="2000" b="1" dirty="0">
                <a:solidFill>
                  <a:srgbClr val="002060"/>
                </a:solidFill>
              </a:rPr>
              <a:t>(</a:t>
            </a:r>
            <a:r>
              <a:rPr lang="en-US" sz="2000" b="1" dirty="0" err="1">
                <a:solidFill>
                  <a:srgbClr val="002060"/>
                </a:solidFill>
              </a:rPr>
              <a:t>tersedia</a:t>
            </a:r>
            <a:r>
              <a:rPr lang="en-US" sz="2000" b="1" dirty="0">
                <a:solidFill>
                  <a:srgbClr val="002060"/>
                </a:solidFill>
              </a:rPr>
              <a:t> </a:t>
            </a:r>
            <a:r>
              <a:rPr lang="en-US" sz="2000" b="1" dirty="0" err="1">
                <a:solidFill>
                  <a:srgbClr val="002060"/>
                </a:solidFill>
              </a:rPr>
              <a:t>berbagai</a:t>
            </a:r>
            <a:r>
              <a:rPr lang="en-US" sz="2000" b="1" dirty="0">
                <a:solidFill>
                  <a:srgbClr val="002060"/>
                </a:solidFill>
              </a:rPr>
              <a:t> </a:t>
            </a:r>
            <a:r>
              <a:rPr lang="en-US" sz="2000" b="1" dirty="0" err="1">
                <a:solidFill>
                  <a:srgbClr val="002060"/>
                </a:solidFill>
              </a:rPr>
              <a:t>macam</a:t>
            </a:r>
            <a:r>
              <a:rPr lang="en-US" sz="2000" b="1" dirty="0">
                <a:solidFill>
                  <a:srgbClr val="002060"/>
                </a:solidFill>
              </a:rPr>
              <a:t> website)</a:t>
            </a:r>
            <a:endParaRPr lang="en-ID" sz="2000" b="1" dirty="0">
              <a:solidFill>
                <a:srgbClr val="002060"/>
              </a:solidFill>
            </a:endParaRPr>
          </a:p>
        </p:txBody>
      </p:sp>
      <p:pic>
        <p:nvPicPr>
          <p:cNvPr id="4" name="Content Placeholder 3">
            <a:extLst>
              <a:ext uri="{FF2B5EF4-FFF2-40B4-BE49-F238E27FC236}">
                <a16:creationId xmlns:a16="http://schemas.microsoft.com/office/drawing/2014/main" id="{541C84F9-57C8-4291-BA81-A4F652F670D2}"/>
              </a:ext>
            </a:extLst>
          </p:cNvPr>
          <p:cNvPicPr>
            <a:picLocks noGrp="1" noChangeAspect="1"/>
          </p:cNvPicPr>
          <p:nvPr>
            <p:ph idx="1"/>
          </p:nvPr>
        </p:nvPicPr>
        <p:blipFill rotWithShape="1">
          <a:blip r:embed="rId2"/>
          <a:srcRect l="33182" t="22042" r="38636" b="53389"/>
          <a:stretch/>
        </p:blipFill>
        <p:spPr>
          <a:xfrm>
            <a:off x="275207" y="133165"/>
            <a:ext cx="11700769" cy="4048218"/>
          </a:xfrm>
          <a:prstGeom prst="rect">
            <a:avLst/>
          </a:prstGeom>
        </p:spPr>
      </p:pic>
    </p:spTree>
    <p:extLst>
      <p:ext uri="{BB962C8B-B14F-4D97-AF65-F5344CB8AC3E}">
        <p14:creationId xmlns:p14="http://schemas.microsoft.com/office/powerpoint/2010/main" val="844001384"/>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F40D9-0BC6-4D42-89B7-CDE1E1FE41CE}"/>
              </a:ext>
            </a:extLst>
          </p:cNvPr>
          <p:cNvSpPr>
            <a:spLocks noGrp="1"/>
          </p:cNvSpPr>
          <p:nvPr>
            <p:ph type="title"/>
          </p:nvPr>
        </p:nvSpPr>
        <p:spPr>
          <a:xfrm>
            <a:off x="382370" y="159797"/>
            <a:ext cx="8534401" cy="1207649"/>
          </a:xfrm>
        </p:spPr>
        <p:txBody>
          <a:bodyPr/>
          <a:lstStyle/>
          <a:p>
            <a:r>
              <a:rPr lang="en-US" dirty="0"/>
              <a:t>Langkah </a:t>
            </a:r>
            <a:r>
              <a:rPr lang="en-US" dirty="0" err="1"/>
              <a:t>Langkah</a:t>
            </a:r>
            <a:r>
              <a:rPr lang="en-US" dirty="0"/>
              <a:t> </a:t>
            </a:r>
            <a:r>
              <a:rPr lang="en-US" dirty="0" err="1"/>
              <a:t>menggunakan</a:t>
            </a:r>
            <a:r>
              <a:rPr lang="en-US" dirty="0"/>
              <a:t> website kami.</a:t>
            </a:r>
            <a:endParaRPr lang="en-ID" dirty="0"/>
          </a:p>
        </p:txBody>
      </p:sp>
      <p:sp>
        <p:nvSpPr>
          <p:cNvPr id="3" name="Text Placeholder 2">
            <a:extLst>
              <a:ext uri="{FF2B5EF4-FFF2-40B4-BE49-F238E27FC236}">
                <a16:creationId xmlns:a16="http://schemas.microsoft.com/office/drawing/2014/main" id="{35CD272A-6E83-45B0-B9EE-1DDAA752567A}"/>
              </a:ext>
            </a:extLst>
          </p:cNvPr>
          <p:cNvSpPr>
            <a:spLocks noGrp="1"/>
          </p:cNvSpPr>
          <p:nvPr>
            <p:ph type="body" idx="1"/>
          </p:nvPr>
        </p:nvSpPr>
        <p:spPr>
          <a:xfrm>
            <a:off x="382370" y="1438183"/>
            <a:ext cx="8836243" cy="4556217"/>
          </a:xfrm>
        </p:spPr>
        <p:txBody>
          <a:bodyPr>
            <a:normAutofit/>
          </a:bodyPr>
          <a:lstStyle/>
          <a:p>
            <a:pPr marL="457200" indent="-457200">
              <a:buAutoNum type="arabicPeriod"/>
            </a:pPr>
            <a:r>
              <a:rPr lang="en-US" sz="2000" b="1" dirty="0" err="1"/>
              <a:t>Buat</a:t>
            </a:r>
            <a:r>
              <a:rPr lang="en-US" sz="2000" b="1" dirty="0"/>
              <a:t> </a:t>
            </a:r>
            <a:r>
              <a:rPr lang="en-US" sz="2000" b="1" dirty="0" err="1"/>
              <a:t>akun</a:t>
            </a:r>
            <a:r>
              <a:rPr lang="en-US" sz="2000" b="1" dirty="0"/>
              <a:t> </a:t>
            </a:r>
            <a:r>
              <a:rPr lang="en-US" sz="2000" b="1" dirty="0" err="1"/>
              <a:t>anda</a:t>
            </a:r>
            <a:r>
              <a:rPr lang="en-US" sz="2000" b="1" dirty="0"/>
              <a:t> di website Gmail.com (</a:t>
            </a:r>
            <a:r>
              <a:rPr lang="en-US" sz="2000" b="1" dirty="0" err="1"/>
              <a:t>pilihan</a:t>
            </a:r>
            <a:r>
              <a:rPr lang="en-US" sz="2000" b="1" dirty="0"/>
              <a:t> no.2)</a:t>
            </a:r>
          </a:p>
          <a:p>
            <a:pPr marL="457200" indent="-457200">
              <a:buAutoNum type="arabicPeriod"/>
            </a:pPr>
            <a:r>
              <a:rPr lang="en-US" sz="2000" b="1" dirty="0"/>
              <a:t>Setelah </a:t>
            </a:r>
            <a:r>
              <a:rPr lang="en-US" sz="2000" b="1" dirty="0" err="1"/>
              <a:t>selesai</a:t>
            </a:r>
            <a:r>
              <a:rPr lang="en-US" sz="2000" b="1" dirty="0"/>
              <a:t>, register </a:t>
            </a:r>
            <a:r>
              <a:rPr lang="en-US" sz="2000" b="1" dirty="0" err="1"/>
              <a:t>akun</a:t>
            </a:r>
            <a:r>
              <a:rPr lang="en-US" sz="2000" b="1" dirty="0"/>
              <a:t> yang di </a:t>
            </a:r>
            <a:r>
              <a:rPr lang="en-US" sz="2000" b="1" dirty="0" err="1"/>
              <a:t>buat</a:t>
            </a:r>
            <a:r>
              <a:rPr lang="en-US" sz="2000" b="1" dirty="0"/>
              <a:t> </a:t>
            </a:r>
            <a:r>
              <a:rPr lang="en-US" sz="2000" b="1" dirty="0" err="1"/>
              <a:t>tadi</a:t>
            </a:r>
            <a:r>
              <a:rPr lang="en-US" sz="2000" b="1" dirty="0"/>
              <a:t> di website TOKOMEDIA.</a:t>
            </a:r>
          </a:p>
          <a:p>
            <a:pPr marL="457200" indent="-457200">
              <a:buAutoNum type="arabicPeriod"/>
            </a:pPr>
            <a:r>
              <a:rPr lang="en-US" sz="2000" b="1" dirty="0"/>
              <a:t>Login </a:t>
            </a:r>
            <a:r>
              <a:rPr lang="en-US" sz="2000" b="1" dirty="0" err="1"/>
              <a:t>ke</a:t>
            </a:r>
            <a:r>
              <a:rPr lang="en-US" sz="2000" b="1" dirty="0"/>
              <a:t> TOKOMEDIA </a:t>
            </a:r>
            <a:r>
              <a:rPr lang="en-US" sz="2000" b="1" dirty="0" err="1"/>
              <a:t>menggunakan</a:t>
            </a:r>
            <a:r>
              <a:rPr lang="en-US" sz="2000" b="1" dirty="0"/>
              <a:t> </a:t>
            </a:r>
            <a:r>
              <a:rPr lang="en-US" sz="2000" b="1" dirty="0" err="1"/>
              <a:t>akun</a:t>
            </a:r>
            <a:r>
              <a:rPr lang="en-US" sz="2000" b="1" dirty="0"/>
              <a:t> yang </a:t>
            </a:r>
            <a:r>
              <a:rPr lang="en-US" sz="2000" b="1" dirty="0" err="1"/>
              <a:t>telah</a:t>
            </a:r>
            <a:r>
              <a:rPr lang="en-US" sz="2000" b="1" dirty="0"/>
              <a:t> di register.</a:t>
            </a:r>
          </a:p>
          <a:p>
            <a:pPr marL="457200" indent="-457200">
              <a:buAutoNum type="arabicPeriod"/>
            </a:pPr>
            <a:r>
              <a:rPr lang="en-US" sz="2000" b="1" dirty="0"/>
              <a:t>Anda </a:t>
            </a:r>
            <a:r>
              <a:rPr lang="en-US" sz="2000" b="1" dirty="0" err="1"/>
              <a:t>bisa</a:t>
            </a:r>
            <a:r>
              <a:rPr lang="en-US" sz="2000" b="1" dirty="0"/>
              <a:t> </a:t>
            </a:r>
            <a:r>
              <a:rPr lang="en-US" sz="2000" b="1" dirty="0" err="1"/>
              <a:t>melakukan</a:t>
            </a:r>
            <a:r>
              <a:rPr lang="en-US" sz="2000" b="1" dirty="0"/>
              <a:t> </a:t>
            </a:r>
            <a:r>
              <a:rPr lang="en-US" sz="2000" b="1" dirty="0" err="1"/>
              <a:t>transaksi</a:t>
            </a:r>
            <a:r>
              <a:rPr lang="en-US" sz="2000" b="1" dirty="0"/>
              <a:t> </a:t>
            </a:r>
            <a:r>
              <a:rPr lang="en-US" sz="2000" b="1" dirty="0" err="1"/>
              <a:t>setelah</a:t>
            </a:r>
            <a:r>
              <a:rPr lang="en-US" sz="2000" b="1" dirty="0"/>
              <a:t> </a:t>
            </a:r>
            <a:r>
              <a:rPr lang="en-US" sz="2000" b="1" dirty="0" err="1"/>
              <a:t>berhasil</a:t>
            </a:r>
            <a:r>
              <a:rPr lang="en-US" sz="2000" b="1" dirty="0"/>
              <a:t> LOGIN.</a:t>
            </a:r>
          </a:p>
          <a:p>
            <a:pPr marL="457200" indent="-457200">
              <a:buAutoNum type="arabicPeriod"/>
            </a:pPr>
            <a:r>
              <a:rPr lang="en-US" sz="2000" b="1" dirty="0" err="1"/>
              <a:t>Untuk</a:t>
            </a:r>
            <a:r>
              <a:rPr lang="en-US" sz="2000" b="1" dirty="0"/>
              <a:t> </a:t>
            </a:r>
            <a:r>
              <a:rPr lang="en-US" sz="2000" b="1" dirty="0" err="1"/>
              <a:t>pengisian</a:t>
            </a:r>
            <a:r>
              <a:rPr lang="en-US" sz="2000" b="1" dirty="0"/>
              <a:t> </a:t>
            </a:r>
            <a:r>
              <a:rPr lang="en-US" sz="2000" b="1" dirty="0" err="1"/>
              <a:t>saldo</a:t>
            </a:r>
            <a:r>
              <a:rPr lang="en-US" sz="2000" b="1" dirty="0"/>
              <a:t> </a:t>
            </a:r>
            <a:r>
              <a:rPr lang="en-US" sz="2000" b="1" dirty="0" err="1"/>
              <a:t>dilakukan</a:t>
            </a:r>
            <a:r>
              <a:rPr lang="en-US" sz="2000" b="1" dirty="0"/>
              <a:t> di web banking.</a:t>
            </a:r>
          </a:p>
          <a:p>
            <a:pPr marL="457200" indent="-457200">
              <a:buAutoNum type="arabicPeriod"/>
            </a:pPr>
            <a:r>
              <a:rPr lang="en-US" sz="2000" b="1" dirty="0"/>
              <a:t>Setelah </a:t>
            </a:r>
            <a:r>
              <a:rPr lang="en-US" sz="2000" b="1" dirty="0" err="1"/>
              <a:t>saldo</a:t>
            </a:r>
            <a:r>
              <a:rPr lang="en-US" sz="2000" b="1" dirty="0"/>
              <a:t> </a:t>
            </a:r>
            <a:r>
              <a:rPr lang="en-US" sz="2000" b="1" dirty="0" err="1"/>
              <a:t>terisi</a:t>
            </a:r>
            <a:r>
              <a:rPr lang="en-US" sz="2000" b="1" dirty="0"/>
              <a:t> </a:t>
            </a:r>
            <a:r>
              <a:rPr lang="en-US" sz="2000" b="1" dirty="0" err="1"/>
              <a:t>pemesanan</a:t>
            </a:r>
            <a:r>
              <a:rPr lang="en-US" sz="2000" b="1" dirty="0"/>
              <a:t> </a:t>
            </a:r>
            <a:r>
              <a:rPr lang="en-US" sz="2000" b="1" dirty="0" err="1"/>
              <a:t>bisa</a:t>
            </a:r>
            <a:r>
              <a:rPr lang="en-US" sz="2000" b="1" dirty="0"/>
              <a:t> </a:t>
            </a:r>
            <a:r>
              <a:rPr lang="en-US" sz="2000" b="1" dirty="0" err="1"/>
              <a:t>dilakukan</a:t>
            </a:r>
            <a:r>
              <a:rPr lang="en-US" sz="2000" b="1" dirty="0"/>
              <a:t>.</a:t>
            </a:r>
          </a:p>
          <a:p>
            <a:pPr marL="457200" indent="-457200">
              <a:buAutoNum type="arabicPeriod"/>
            </a:pPr>
            <a:r>
              <a:rPr lang="en-US" sz="2000" b="1" dirty="0" err="1"/>
              <a:t>Lihat</a:t>
            </a:r>
            <a:r>
              <a:rPr lang="en-US" sz="2000" b="1" dirty="0"/>
              <a:t> status </a:t>
            </a:r>
            <a:r>
              <a:rPr lang="en-US" sz="2000" b="1" dirty="0" err="1"/>
              <a:t>pemesanan</a:t>
            </a:r>
            <a:r>
              <a:rPr lang="en-US" sz="2000" b="1" dirty="0"/>
              <a:t> </a:t>
            </a:r>
            <a:r>
              <a:rPr lang="en-US" sz="2000" b="1" dirty="0" err="1"/>
              <a:t>anda</a:t>
            </a:r>
            <a:r>
              <a:rPr lang="en-US" sz="2000" b="1" dirty="0"/>
              <a:t> </a:t>
            </a:r>
            <a:r>
              <a:rPr lang="en-US" sz="2000" b="1" dirty="0" err="1"/>
              <a:t>memalui</a:t>
            </a:r>
            <a:r>
              <a:rPr lang="en-US" sz="2000" b="1" dirty="0"/>
              <a:t> gmail.com.</a:t>
            </a:r>
          </a:p>
          <a:p>
            <a:pPr marL="457200" indent="-457200">
              <a:buAutoNum type="arabicPeriod"/>
            </a:pPr>
            <a:endParaRPr lang="en-ID" sz="2000" b="1" dirty="0"/>
          </a:p>
        </p:txBody>
      </p:sp>
    </p:spTree>
    <p:extLst>
      <p:ext uri="{BB962C8B-B14F-4D97-AF65-F5344CB8AC3E}">
        <p14:creationId xmlns:p14="http://schemas.microsoft.com/office/powerpoint/2010/main" val="2948769806"/>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2B5A18-FF2B-4669-A171-8AE3A94D5A74}"/>
              </a:ext>
            </a:extLst>
          </p:cNvPr>
          <p:cNvSpPr>
            <a:spLocks noGrp="1"/>
          </p:cNvSpPr>
          <p:nvPr>
            <p:ph type="title"/>
          </p:nvPr>
        </p:nvSpPr>
        <p:spPr>
          <a:xfrm>
            <a:off x="358219" y="4487332"/>
            <a:ext cx="9604931" cy="1507067"/>
          </a:xfrm>
        </p:spPr>
        <p:txBody>
          <a:bodyPr/>
          <a:lstStyle/>
          <a:p>
            <a:r>
              <a:rPr lang="en-US" dirty="0" err="1"/>
              <a:t>Tampilan</a:t>
            </a:r>
            <a:r>
              <a:rPr lang="en-US" dirty="0"/>
              <a:t> register pada gmail.com</a:t>
            </a:r>
            <a:endParaRPr lang="en-ID" dirty="0"/>
          </a:p>
        </p:txBody>
      </p:sp>
      <p:pic>
        <p:nvPicPr>
          <p:cNvPr id="4" name="Content Placeholder 3">
            <a:extLst>
              <a:ext uri="{FF2B5EF4-FFF2-40B4-BE49-F238E27FC236}">
                <a16:creationId xmlns:a16="http://schemas.microsoft.com/office/drawing/2014/main" id="{59672667-EBCC-4E62-8129-37FBBBEA7374}"/>
              </a:ext>
            </a:extLst>
          </p:cNvPr>
          <p:cNvPicPr>
            <a:picLocks noGrp="1" noChangeAspect="1"/>
          </p:cNvPicPr>
          <p:nvPr>
            <p:ph idx="1"/>
          </p:nvPr>
        </p:nvPicPr>
        <p:blipFill rotWithShape="1">
          <a:blip r:embed="rId2"/>
          <a:srcRect l="8837" t="18320" r="48570" b="45691"/>
          <a:stretch/>
        </p:blipFill>
        <p:spPr>
          <a:xfrm>
            <a:off x="358219" y="235670"/>
            <a:ext cx="11472420" cy="4562573"/>
          </a:xfrm>
          <a:prstGeom prst="rect">
            <a:avLst/>
          </a:prstGeom>
        </p:spPr>
      </p:pic>
    </p:spTree>
    <p:extLst>
      <p:ext uri="{BB962C8B-B14F-4D97-AF65-F5344CB8AC3E}">
        <p14:creationId xmlns:p14="http://schemas.microsoft.com/office/powerpoint/2010/main" val="1340717672"/>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BB3980-3DA8-4237-898E-C2C97A210C88}"/>
              </a:ext>
            </a:extLst>
          </p:cNvPr>
          <p:cNvSpPr>
            <a:spLocks noGrp="1"/>
          </p:cNvSpPr>
          <p:nvPr>
            <p:ph type="title"/>
          </p:nvPr>
        </p:nvSpPr>
        <p:spPr>
          <a:xfrm>
            <a:off x="197962" y="4487332"/>
            <a:ext cx="9020650" cy="1507067"/>
          </a:xfrm>
        </p:spPr>
        <p:txBody>
          <a:bodyPr/>
          <a:lstStyle/>
          <a:p>
            <a:r>
              <a:rPr lang="en-US" dirty="0" err="1"/>
              <a:t>Tampilan</a:t>
            </a:r>
            <a:r>
              <a:rPr lang="en-US" dirty="0"/>
              <a:t> LOGIN PADA gmail.com</a:t>
            </a:r>
            <a:endParaRPr lang="en-ID" dirty="0"/>
          </a:p>
        </p:txBody>
      </p:sp>
      <p:pic>
        <p:nvPicPr>
          <p:cNvPr id="10" name="Content Placeholder 9">
            <a:extLst>
              <a:ext uri="{FF2B5EF4-FFF2-40B4-BE49-F238E27FC236}">
                <a16:creationId xmlns:a16="http://schemas.microsoft.com/office/drawing/2014/main" id="{9D7BA395-3882-4192-92A2-D717724F1757}"/>
              </a:ext>
            </a:extLst>
          </p:cNvPr>
          <p:cNvPicPr>
            <a:picLocks noGrp="1" noChangeAspect="1"/>
          </p:cNvPicPr>
          <p:nvPr>
            <p:ph idx="1"/>
          </p:nvPr>
        </p:nvPicPr>
        <p:blipFill rotWithShape="1">
          <a:blip r:embed="rId2"/>
          <a:srcRect l="7276" t="16235" r="50036" b="50646"/>
          <a:stretch/>
        </p:blipFill>
        <p:spPr>
          <a:xfrm>
            <a:off x="263951" y="254525"/>
            <a:ext cx="11632676" cy="4402316"/>
          </a:xfrm>
          <a:prstGeom prst="rect">
            <a:avLst/>
          </a:prstGeom>
        </p:spPr>
      </p:pic>
    </p:spTree>
    <p:extLst>
      <p:ext uri="{BB962C8B-B14F-4D97-AF65-F5344CB8AC3E}">
        <p14:creationId xmlns:p14="http://schemas.microsoft.com/office/powerpoint/2010/main" val="2217513852"/>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4DF26C-15DC-4B5B-A0A1-BB6F7AE95B30}"/>
              </a:ext>
            </a:extLst>
          </p:cNvPr>
          <p:cNvSpPr>
            <a:spLocks noGrp="1"/>
          </p:cNvSpPr>
          <p:nvPr>
            <p:ph type="title"/>
          </p:nvPr>
        </p:nvSpPr>
        <p:spPr>
          <a:xfrm>
            <a:off x="323850" y="3848100"/>
            <a:ext cx="8894762" cy="2695574"/>
          </a:xfrm>
        </p:spPr>
        <p:txBody>
          <a:bodyPr>
            <a:normAutofit/>
          </a:bodyPr>
          <a:lstStyle/>
          <a:p>
            <a:r>
              <a:rPr lang="en-US" sz="3200" dirty="0" err="1"/>
              <a:t>Tampilan</a:t>
            </a:r>
            <a:r>
              <a:rPr lang="en-US" sz="3200" dirty="0"/>
              <a:t> </a:t>
            </a:r>
            <a:r>
              <a:rPr lang="en-US" sz="3200" dirty="0" err="1"/>
              <a:t>awal</a:t>
            </a:r>
            <a:r>
              <a:rPr lang="en-US" sz="3200" dirty="0"/>
              <a:t> website </a:t>
            </a:r>
            <a:r>
              <a:rPr lang="en-US" sz="3200" dirty="0" err="1"/>
              <a:t>tokomedia</a:t>
            </a:r>
            <a:br>
              <a:rPr lang="en-US" sz="3200" dirty="0"/>
            </a:br>
            <a:r>
              <a:rPr lang="en-US" sz="3200" dirty="0"/>
              <a:t>(</a:t>
            </a:r>
            <a:r>
              <a:rPr lang="en-US" sz="3200" dirty="0" err="1"/>
              <a:t>menampilkan</a:t>
            </a:r>
            <a:r>
              <a:rPr lang="en-US" sz="3200" dirty="0"/>
              <a:t> menu yang </a:t>
            </a:r>
            <a:r>
              <a:rPr lang="en-US" sz="3200" dirty="0" err="1"/>
              <a:t>tersedia</a:t>
            </a:r>
            <a:r>
              <a:rPr lang="en-US" sz="3200" dirty="0"/>
              <a:t>).</a:t>
            </a:r>
            <a:br>
              <a:rPr lang="en-US" dirty="0">
                <a:solidFill>
                  <a:srgbClr val="002060"/>
                </a:solidFill>
              </a:rPr>
            </a:br>
            <a:endParaRPr lang="en-ID" sz="2200" b="1" dirty="0">
              <a:solidFill>
                <a:srgbClr val="002060"/>
              </a:solidFill>
            </a:endParaRPr>
          </a:p>
        </p:txBody>
      </p:sp>
      <p:pic>
        <p:nvPicPr>
          <p:cNvPr id="6" name="Content Placeholder 5">
            <a:extLst>
              <a:ext uri="{FF2B5EF4-FFF2-40B4-BE49-F238E27FC236}">
                <a16:creationId xmlns:a16="http://schemas.microsoft.com/office/drawing/2014/main" id="{37C077FD-876A-45D6-8513-5CCCB61C6CB2}"/>
              </a:ext>
            </a:extLst>
          </p:cNvPr>
          <p:cNvPicPr>
            <a:picLocks noGrp="1" noChangeAspect="1"/>
          </p:cNvPicPr>
          <p:nvPr>
            <p:ph idx="1"/>
          </p:nvPr>
        </p:nvPicPr>
        <p:blipFill rotWithShape="1">
          <a:blip r:embed="rId2"/>
          <a:srcRect l="24571" t="28195" r="46608" b="43346"/>
          <a:stretch/>
        </p:blipFill>
        <p:spPr>
          <a:xfrm>
            <a:off x="452486" y="314326"/>
            <a:ext cx="11001081" cy="4024123"/>
          </a:xfrm>
          <a:prstGeom prst="rect">
            <a:avLst/>
          </a:prstGeom>
        </p:spPr>
      </p:pic>
    </p:spTree>
    <p:extLst>
      <p:ext uri="{BB962C8B-B14F-4D97-AF65-F5344CB8AC3E}">
        <p14:creationId xmlns:p14="http://schemas.microsoft.com/office/powerpoint/2010/main" val="900426215"/>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46C58E4-6D13-4587-BA91-300851CE08A8}"/>
              </a:ext>
            </a:extLst>
          </p:cNvPr>
          <p:cNvPicPr>
            <a:picLocks noChangeAspect="1"/>
          </p:cNvPicPr>
          <p:nvPr/>
        </p:nvPicPr>
        <p:blipFill rotWithShape="1">
          <a:blip r:embed="rId2"/>
          <a:srcRect l="7114" t="15120" r="63351" b="38419"/>
          <a:stretch/>
        </p:blipFill>
        <p:spPr>
          <a:xfrm>
            <a:off x="367645" y="207390"/>
            <a:ext cx="11378153" cy="4619134"/>
          </a:xfrm>
          <a:prstGeom prst="rect">
            <a:avLst/>
          </a:prstGeom>
        </p:spPr>
      </p:pic>
      <p:sp>
        <p:nvSpPr>
          <p:cNvPr id="2" name="Title 1">
            <a:extLst>
              <a:ext uri="{FF2B5EF4-FFF2-40B4-BE49-F238E27FC236}">
                <a16:creationId xmlns:a16="http://schemas.microsoft.com/office/drawing/2014/main" id="{BA9ADFD2-7AE0-41E8-98FC-2561D88CBB10}"/>
              </a:ext>
            </a:extLst>
          </p:cNvPr>
          <p:cNvSpPr>
            <a:spLocks noGrp="1"/>
          </p:cNvSpPr>
          <p:nvPr>
            <p:ph type="ctrTitle"/>
          </p:nvPr>
        </p:nvSpPr>
        <p:spPr>
          <a:xfrm>
            <a:off x="543614" y="1545997"/>
            <a:ext cx="11104772" cy="1684560"/>
          </a:xfrm>
        </p:spPr>
        <p:txBody>
          <a:bodyPr>
            <a:normAutofit/>
          </a:bodyPr>
          <a:lstStyle/>
          <a:p>
            <a:r>
              <a:rPr lang="en-US" dirty="0"/>
              <a:t>  </a:t>
            </a:r>
            <a:endParaRPr lang="en-ID" dirty="0"/>
          </a:p>
        </p:txBody>
      </p:sp>
      <p:sp>
        <p:nvSpPr>
          <p:cNvPr id="3" name="Subtitle 2">
            <a:extLst>
              <a:ext uri="{FF2B5EF4-FFF2-40B4-BE49-F238E27FC236}">
                <a16:creationId xmlns:a16="http://schemas.microsoft.com/office/drawing/2014/main" id="{22D72C37-59D0-481D-959B-15D7B91DD3E1}"/>
              </a:ext>
            </a:extLst>
          </p:cNvPr>
          <p:cNvSpPr>
            <a:spLocks noGrp="1"/>
          </p:cNvSpPr>
          <p:nvPr>
            <p:ph type="subTitle" idx="1"/>
          </p:nvPr>
        </p:nvSpPr>
        <p:spPr>
          <a:xfrm>
            <a:off x="684211" y="5015883"/>
            <a:ext cx="8761629" cy="1109709"/>
          </a:xfrm>
        </p:spPr>
        <p:txBody>
          <a:bodyPr>
            <a:normAutofit fontScale="85000" lnSpcReduction="20000"/>
          </a:bodyPr>
          <a:lstStyle/>
          <a:p>
            <a:r>
              <a:rPr lang="en-US" sz="4200" dirty="0" err="1">
                <a:solidFill>
                  <a:schemeClr val="tx1"/>
                </a:solidFill>
              </a:rPr>
              <a:t>Tampilan</a:t>
            </a:r>
            <a:r>
              <a:rPr lang="en-US" sz="4200" dirty="0">
                <a:solidFill>
                  <a:schemeClr val="tx1"/>
                </a:solidFill>
              </a:rPr>
              <a:t> menu register </a:t>
            </a:r>
            <a:r>
              <a:rPr lang="en-US" sz="4200" dirty="0" err="1">
                <a:solidFill>
                  <a:schemeClr val="tx1"/>
                </a:solidFill>
              </a:rPr>
              <a:t>tokomedia</a:t>
            </a:r>
            <a:endParaRPr lang="en-US" sz="4200" b="1" dirty="0">
              <a:solidFill>
                <a:schemeClr val="tx1"/>
              </a:solidFill>
            </a:endParaRPr>
          </a:p>
          <a:p>
            <a:r>
              <a:rPr lang="en-US" b="1" dirty="0" err="1">
                <a:solidFill>
                  <a:srgbClr val="002060"/>
                </a:solidFill>
              </a:rPr>
              <a:t>Pembuatan</a:t>
            </a:r>
            <a:r>
              <a:rPr lang="en-US" b="1" dirty="0">
                <a:solidFill>
                  <a:srgbClr val="002060"/>
                </a:solidFill>
              </a:rPr>
              <a:t> </a:t>
            </a:r>
            <a:r>
              <a:rPr lang="en-US" b="1" dirty="0" err="1">
                <a:solidFill>
                  <a:srgbClr val="002060"/>
                </a:solidFill>
              </a:rPr>
              <a:t>akun</a:t>
            </a:r>
            <a:r>
              <a:rPr lang="en-US" b="1" dirty="0">
                <a:solidFill>
                  <a:srgbClr val="002060"/>
                </a:solidFill>
              </a:rPr>
              <a:t> yang </a:t>
            </a:r>
            <a:r>
              <a:rPr lang="en-US" b="1" dirty="0" err="1">
                <a:solidFill>
                  <a:srgbClr val="002060"/>
                </a:solidFill>
              </a:rPr>
              <a:t>akan</a:t>
            </a:r>
            <a:r>
              <a:rPr lang="en-US" b="1" dirty="0">
                <a:solidFill>
                  <a:srgbClr val="002060"/>
                </a:solidFill>
              </a:rPr>
              <a:t> </a:t>
            </a:r>
            <a:r>
              <a:rPr lang="en-US" b="1" dirty="0" err="1">
                <a:solidFill>
                  <a:srgbClr val="002060"/>
                </a:solidFill>
              </a:rPr>
              <a:t>digunakan</a:t>
            </a:r>
            <a:r>
              <a:rPr lang="en-US" b="1" dirty="0">
                <a:solidFill>
                  <a:srgbClr val="002060"/>
                </a:solidFill>
              </a:rPr>
              <a:t> </a:t>
            </a:r>
            <a:r>
              <a:rPr lang="en-US" b="1" dirty="0" err="1">
                <a:solidFill>
                  <a:srgbClr val="002060"/>
                </a:solidFill>
              </a:rPr>
              <a:t>untuk</a:t>
            </a:r>
            <a:r>
              <a:rPr lang="en-US" b="1" dirty="0">
                <a:solidFill>
                  <a:srgbClr val="002060"/>
                </a:solidFill>
              </a:rPr>
              <a:t> </a:t>
            </a:r>
            <a:r>
              <a:rPr lang="en-US" b="1" dirty="0" err="1">
                <a:solidFill>
                  <a:srgbClr val="002060"/>
                </a:solidFill>
              </a:rPr>
              <a:t>mengakses</a:t>
            </a:r>
            <a:r>
              <a:rPr lang="en-US" b="1" dirty="0">
                <a:solidFill>
                  <a:srgbClr val="002060"/>
                </a:solidFill>
              </a:rPr>
              <a:t> menu login (</a:t>
            </a:r>
            <a:r>
              <a:rPr lang="en-US" b="1" dirty="0" err="1">
                <a:solidFill>
                  <a:srgbClr val="002060"/>
                </a:solidFill>
              </a:rPr>
              <a:t>menggunakan</a:t>
            </a:r>
            <a:r>
              <a:rPr lang="en-US" b="1" dirty="0">
                <a:solidFill>
                  <a:srgbClr val="002060"/>
                </a:solidFill>
              </a:rPr>
              <a:t> </a:t>
            </a:r>
            <a:r>
              <a:rPr lang="en-US" b="1" dirty="0" err="1">
                <a:solidFill>
                  <a:srgbClr val="002060"/>
                </a:solidFill>
              </a:rPr>
              <a:t>akun</a:t>
            </a:r>
            <a:r>
              <a:rPr lang="en-US" b="1" dirty="0">
                <a:solidFill>
                  <a:srgbClr val="002060"/>
                </a:solidFill>
              </a:rPr>
              <a:t> gmail.com)</a:t>
            </a:r>
            <a:endParaRPr lang="en-ID" b="1" dirty="0">
              <a:solidFill>
                <a:srgbClr val="002060"/>
              </a:solidFill>
            </a:endParaRPr>
          </a:p>
        </p:txBody>
      </p:sp>
    </p:spTree>
    <p:extLst>
      <p:ext uri="{BB962C8B-B14F-4D97-AF65-F5344CB8AC3E}">
        <p14:creationId xmlns:p14="http://schemas.microsoft.com/office/powerpoint/2010/main" val="2945048372"/>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EFF106-5DC3-4206-A1A1-340BFC207272}"/>
              </a:ext>
            </a:extLst>
          </p:cNvPr>
          <p:cNvSpPr>
            <a:spLocks noGrp="1"/>
          </p:cNvSpPr>
          <p:nvPr>
            <p:ph type="title"/>
          </p:nvPr>
        </p:nvSpPr>
        <p:spPr>
          <a:xfrm>
            <a:off x="301840" y="4341181"/>
            <a:ext cx="8916772" cy="2414725"/>
          </a:xfrm>
        </p:spPr>
        <p:txBody>
          <a:bodyPr/>
          <a:lstStyle/>
          <a:p>
            <a:r>
              <a:rPr lang="en-US" dirty="0" err="1"/>
              <a:t>Tampilan</a:t>
            </a:r>
            <a:r>
              <a:rPr lang="en-US" dirty="0"/>
              <a:t> menu login </a:t>
            </a:r>
            <a:r>
              <a:rPr lang="en-US" dirty="0" err="1"/>
              <a:t>tokomedia</a:t>
            </a:r>
            <a:br>
              <a:rPr lang="en-US" dirty="0"/>
            </a:br>
            <a:r>
              <a:rPr lang="en-US" sz="2000" b="1" dirty="0">
                <a:solidFill>
                  <a:srgbClr val="002060"/>
                </a:solidFill>
              </a:rPr>
              <a:t>user </a:t>
            </a:r>
            <a:r>
              <a:rPr lang="en-US" sz="2000" b="1" dirty="0" err="1">
                <a:solidFill>
                  <a:srgbClr val="002060"/>
                </a:solidFill>
              </a:rPr>
              <a:t>harus</a:t>
            </a:r>
            <a:r>
              <a:rPr lang="en-US" sz="2000" b="1" dirty="0">
                <a:solidFill>
                  <a:srgbClr val="002060"/>
                </a:solidFill>
              </a:rPr>
              <a:t> </a:t>
            </a:r>
            <a:r>
              <a:rPr lang="en-US" sz="2000" b="1" dirty="0" err="1">
                <a:solidFill>
                  <a:srgbClr val="002060"/>
                </a:solidFill>
              </a:rPr>
              <a:t>memasukkan</a:t>
            </a:r>
            <a:r>
              <a:rPr lang="en-US" sz="2000" b="1" dirty="0">
                <a:solidFill>
                  <a:srgbClr val="002060"/>
                </a:solidFill>
              </a:rPr>
              <a:t> email dan password yang </a:t>
            </a:r>
            <a:r>
              <a:rPr lang="en-US" sz="2000" b="1" dirty="0" err="1">
                <a:solidFill>
                  <a:srgbClr val="002060"/>
                </a:solidFill>
              </a:rPr>
              <a:t>telah</a:t>
            </a:r>
            <a:r>
              <a:rPr lang="en-US" sz="2000" b="1" dirty="0">
                <a:solidFill>
                  <a:srgbClr val="002060"/>
                </a:solidFill>
              </a:rPr>
              <a:t> di daftar </a:t>
            </a:r>
            <a:r>
              <a:rPr lang="en-US" sz="2000" b="1" dirty="0" err="1">
                <a:solidFill>
                  <a:srgbClr val="002060"/>
                </a:solidFill>
              </a:rPr>
              <a:t>sebelumnya</a:t>
            </a:r>
            <a:r>
              <a:rPr lang="en-US" sz="2000" b="1" dirty="0">
                <a:solidFill>
                  <a:srgbClr val="002060"/>
                </a:solidFill>
              </a:rPr>
              <a:t>.</a:t>
            </a:r>
            <a:endParaRPr lang="en-ID" b="1" dirty="0">
              <a:solidFill>
                <a:srgbClr val="002060"/>
              </a:solidFill>
            </a:endParaRPr>
          </a:p>
        </p:txBody>
      </p:sp>
      <p:pic>
        <p:nvPicPr>
          <p:cNvPr id="7" name="Content Placeholder 6">
            <a:extLst>
              <a:ext uri="{FF2B5EF4-FFF2-40B4-BE49-F238E27FC236}">
                <a16:creationId xmlns:a16="http://schemas.microsoft.com/office/drawing/2014/main" id="{CECCD5A2-2FD6-40BE-8E5F-8A6EF98503D6}"/>
              </a:ext>
            </a:extLst>
          </p:cNvPr>
          <p:cNvPicPr>
            <a:picLocks noGrp="1" noChangeAspect="1"/>
          </p:cNvPicPr>
          <p:nvPr>
            <p:ph idx="1"/>
          </p:nvPr>
        </p:nvPicPr>
        <p:blipFill rotWithShape="1">
          <a:blip r:embed="rId2"/>
          <a:srcRect l="7211" t="15452" r="64029" b="45691"/>
          <a:stretch/>
        </p:blipFill>
        <p:spPr>
          <a:xfrm>
            <a:off x="301840" y="292963"/>
            <a:ext cx="11540972" cy="4007575"/>
          </a:xfrm>
          <a:prstGeom prst="rect">
            <a:avLst/>
          </a:prstGeom>
        </p:spPr>
      </p:pic>
    </p:spTree>
    <p:extLst>
      <p:ext uri="{BB962C8B-B14F-4D97-AF65-F5344CB8AC3E}">
        <p14:creationId xmlns:p14="http://schemas.microsoft.com/office/powerpoint/2010/main" val="52013115"/>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C4D805-3F88-4279-8330-05C8E0BDF91E}"/>
              </a:ext>
            </a:extLst>
          </p:cNvPr>
          <p:cNvSpPr>
            <a:spLocks noGrp="1"/>
          </p:cNvSpPr>
          <p:nvPr>
            <p:ph type="title"/>
          </p:nvPr>
        </p:nvSpPr>
        <p:spPr>
          <a:xfrm>
            <a:off x="304800" y="4509855"/>
            <a:ext cx="8913812" cy="1484543"/>
          </a:xfrm>
        </p:spPr>
        <p:txBody>
          <a:bodyPr>
            <a:normAutofit fontScale="90000"/>
          </a:bodyPr>
          <a:lstStyle/>
          <a:p>
            <a:r>
              <a:rPr lang="en-US" dirty="0" err="1"/>
              <a:t>Tampilan</a:t>
            </a:r>
            <a:r>
              <a:rPr lang="en-US" dirty="0"/>
              <a:t> menu </a:t>
            </a:r>
            <a:r>
              <a:rPr lang="en-US" dirty="0" err="1"/>
              <a:t>utama</a:t>
            </a:r>
            <a:br>
              <a:rPr lang="en-US" sz="2400" b="1" dirty="0"/>
            </a:br>
            <a:r>
              <a:rPr lang="en-US" sz="2400" b="1" dirty="0" err="1">
                <a:solidFill>
                  <a:srgbClr val="002060"/>
                </a:solidFill>
              </a:rPr>
              <a:t>tampilan</a:t>
            </a:r>
            <a:r>
              <a:rPr lang="en-US" sz="2400" b="1" dirty="0">
                <a:solidFill>
                  <a:srgbClr val="002060"/>
                </a:solidFill>
              </a:rPr>
              <a:t> </a:t>
            </a:r>
            <a:r>
              <a:rPr lang="en-US" sz="2400" b="1" dirty="0" err="1">
                <a:solidFill>
                  <a:srgbClr val="002060"/>
                </a:solidFill>
              </a:rPr>
              <a:t>pertama</a:t>
            </a:r>
            <a:r>
              <a:rPr lang="en-US" sz="2400" b="1" dirty="0">
                <a:solidFill>
                  <a:srgbClr val="002060"/>
                </a:solidFill>
              </a:rPr>
              <a:t> </a:t>
            </a:r>
            <a:r>
              <a:rPr lang="en-US" sz="2400" b="1" dirty="0" err="1">
                <a:solidFill>
                  <a:srgbClr val="002060"/>
                </a:solidFill>
              </a:rPr>
              <a:t>setelah</a:t>
            </a:r>
            <a:r>
              <a:rPr lang="en-US" sz="2400" b="1" dirty="0">
                <a:solidFill>
                  <a:srgbClr val="002060"/>
                </a:solidFill>
              </a:rPr>
              <a:t> login.</a:t>
            </a:r>
            <a:br>
              <a:rPr lang="en-US" sz="2400" b="1" dirty="0">
                <a:solidFill>
                  <a:srgbClr val="002060"/>
                </a:solidFill>
              </a:rPr>
            </a:br>
            <a:r>
              <a:rPr lang="en-US" sz="2400" b="1" dirty="0">
                <a:solidFill>
                  <a:srgbClr val="002060"/>
                </a:solidFill>
              </a:rPr>
              <a:t>User </a:t>
            </a:r>
            <a:r>
              <a:rPr lang="en-US" sz="2400" b="1" dirty="0" err="1">
                <a:solidFill>
                  <a:srgbClr val="002060"/>
                </a:solidFill>
              </a:rPr>
              <a:t>bisa</a:t>
            </a:r>
            <a:r>
              <a:rPr lang="en-US" sz="2400" b="1" dirty="0">
                <a:solidFill>
                  <a:srgbClr val="002060"/>
                </a:solidFill>
              </a:rPr>
              <a:t> </a:t>
            </a:r>
            <a:r>
              <a:rPr lang="en-US" sz="2400" b="1" dirty="0" err="1">
                <a:solidFill>
                  <a:srgbClr val="002060"/>
                </a:solidFill>
              </a:rPr>
              <a:t>mengakses</a:t>
            </a:r>
            <a:r>
              <a:rPr lang="en-US" sz="2400" b="1" dirty="0">
                <a:solidFill>
                  <a:srgbClr val="002060"/>
                </a:solidFill>
              </a:rPr>
              <a:t> </a:t>
            </a:r>
            <a:r>
              <a:rPr lang="en-US" sz="2400" b="1" dirty="0" err="1">
                <a:solidFill>
                  <a:srgbClr val="002060"/>
                </a:solidFill>
              </a:rPr>
              <a:t>semua</a:t>
            </a:r>
            <a:r>
              <a:rPr lang="en-US" sz="2400" b="1" dirty="0">
                <a:solidFill>
                  <a:srgbClr val="002060"/>
                </a:solidFill>
              </a:rPr>
              <a:t> </a:t>
            </a:r>
            <a:r>
              <a:rPr lang="en-US" sz="2400" b="1" dirty="0" err="1">
                <a:solidFill>
                  <a:srgbClr val="002060"/>
                </a:solidFill>
              </a:rPr>
              <a:t>fasilitas</a:t>
            </a:r>
            <a:r>
              <a:rPr lang="en-US" sz="2400" b="1" dirty="0">
                <a:solidFill>
                  <a:srgbClr val="002060"/>
                </a:solidFill>
              </a:rPr>
              <a:t> yang </a:t>
            </a:r>
            <a:r>
              <a:rPr lang="en-US" sz="2400" b="1" dirty="0" err="1">
                <a:solidFill>
                  <a:srgbClr val="002060"/>
                </a:solidFill>
              </a:rPr>
              <a:t>tersedia</a:t>
            </a:r>
            <a:r>
              <a:rPr lang="en-US" sz="2400" b="1" dirty="0">
                <a:solidFill>
                  <a:srgbClr val="002060"/>
                </a:solidFill>
              </a:rPr>
              <a:t>.</a:t>
            </a:r>
            <a:br>
              <a:rPr lang="en-US" sz="2400" b="1" dirty="0">
                <a:solidFill>
                  <a:srgbClr val="002060"/>
                </a:solidFill>
              </a:rPr>
            </a:br>
            <a:r>
              <a:rPr lang="en-US" sz="2400" b="1" dirty="0" err="1">
                <a:solidFill>
                  <a:srgbClr val="002060"/>
                </a:solidFill>
              </a:rPr>
              <a:t>Melihat</a:t>
            </a:r>
            <a:r>
              <a:rPr lang="en-US" sz="2400" b="1" dirty="0">
                <a:solidFill>
                  <a:srgbClr val="002060"/>
                </a:solidFill>
              </a:rPr>
              <a:t> </a:t>
            </a:r>
            <a:r>
              <a:rPr lang="en-US" sz="2400" b="1" dirty="0" err="1">
                <a:solidFill>
                  <a:srgbClr val="002060"/>
                </a:solidFill>
              </a:rPr>
              <a:t>jumlah</a:t>
            </a:r>
            <a:r>
              <a:rPr lang="en-US" sz="2400" b="1" dirty="0">
                <a:solidFill>
                  <a:srgbClr val="002060"/>
                </a:solidFill>
              </a:rPr>
              <a:t> </a:t>
            </a:r>
            <a:r>
              <a:rPr lang="en-US" sz="2400" b="1" dirty="0" err="1">
                <a:solidFill>
                  <a:srgbClr val="002060"/>
                </a:solidFill>
              </a:rPr>
              <a:t>saldo</a:t>
            </a:r>
            <a:r>
              <a:rPr lang="en-US" sz="2400" b="1" dirty="0">
                <a:solidFill>
                  <a:srgbClr val="002060"/>
                </a:solidFill>
              </a:rPr>
              <a:t> di </a:t>
            </a:r>
            <a:r>
              <a:rPr lang="en-US" sz="2400" b="1" dirty="0" err="1">
                <a:solidFill>
                  <a:srgbClr val="002060"/>
                </a:solidFill>
              </a:rPr>
              <a:t>akun</a:t>
            </a:r>
            <a:r>
              <a:rPr lang="en-US" sz="2400" b="1" dirty="0">
                <a:solidFill>
                  <a:srgbClr val="002060"/>
                </a:solidFill>
              </a:rPr>
              <a:t>, </a:t>
            </a:r>
            <a:r>
              <a:rPr lang="en-US" sz="2400" b="1" dirty="0" err="1">
                <a:solidFill>
                  <a:srgbClr val="002060"/>
                </a:solidFill>
              </a:rPr>
              <a:t>dll</a:t>
            </a:r>
            <a:r>
              <a:rPr lang="en-US" sz="2400" b="1" dirty="0">
                <a:solidFill>
                  <a:srgbClr val="002060"/>
                </a:solidFill>
              </a:rPr>
              <a:t>.</a:t>
            </a:r>
            <a:endParaRPr lang="en-ID" sz="2400" b="1" dirty="0">
              <a:solidFill>
                <a:srgbClr val="002060"/>
              </a:solidFill>
            </a:endParaRPr>
          </a:p>
        </p:txBody>
      </p:sp>
      <p:sp>
        <p:nvSpPr>
          <p:cNvPr id="5" name="Content Placeholder 4">
            <a:extLst>
              <a:ext uri="{FF2B5EF4-FFF2-40B4-BE49-F238E27FC236}">
                <a16:creationId xmlns:a16="http://schemas.microsoft.com/office/drawing/2014/main" id="{BA56C4AB-F3D4-4E4F-970E-7B63864F3C63}"/>
              </a:ext>
            </a:extLst>
          </p:cNvPr>
          <p:cNvSpPr>
            <a:spLocks noGrp="1"/>
          </p:cNvSpPr>
          <p:nvPr>
            <p:ph idx="1"/>
          </p:nvPr>
        </p:nvSpPr>
        <p:spPr/>
        <p:txBody>
          <a:bodyPr/>
          <a:lstStyle/>
          <a:p>
            <a:endParaRPr lang="en-ID"/>
          </a:p>
        </p:txBody>
      </p:sp>
      <p:pic>
        <p:nvPicPr>
          <p:cNvPr id="6" name="Picture 5">
            <a:extLst>
              <a:ext uri="{FF2B5EF4-FFF2-40B4-BE49-F238E27FC236}">
                <a16:creationId xmlns:a16="http://schemas.microsoft.com/office/drawing/2014/main" id="{EDC2F738-14F0-4BD8-AEFD-3FD859EE06C3}"/>
              </a:ext>
            </a:extLst>
          </p:cNvPr>
          <p:cNvPicPr>
            <a:picLocks noChangeAspect="1"/>
          </p:cNvPicPr>
          <p:nvPr/>
        </p:nvPicPr>
        <p:blipFill rotWithShape="1">
          <a:blip r:embed="rId2"/>
          <a:srcRect l="7267" t="15532" r="50749" b="54838"/>
          <a:stretch/>
        </p:blipFill>
        <p:spPr>
          <a:xfrm>
            <a:off x="304800" y="186432"/>
            <a:ext cx="11466990" cy="4234648"/>
          </a:xfrm>
          <a:prstGeom prst="rect">
            <a:avLst/>
          </a:prstGeom>
        </p:spPr>
      </p:pic>
    </p:spTree>
    <p:extLst>
      <p:ext uri="{BB962C8B-B14F-4D97-AF65-F5344CB8AC3E}">
        <p14:creationId xmlns:p14="http://schemas.microsoft.com/office/powerpoint/2010/main" val="3383765056"/>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
</file>

<file path=ppt/theme/theme1.xml><?xml version="1.0" encoding="utf-8"?>
<a:theme xmlns:a="http://schemas.openxmlformats.org/drawingml/2006/main" name="Slice">
  <a:themeElements>
    <a:clrScheme name="Slice">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Slice">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13FEC7C6-62A9-40C4-99D2-581AACACAA2F}"/>
    </a:ext>
  </a:extLst>
</a:theme>
</file>

<file path=docProps/app.xml><?xml version="1.0" encoding="utf-8"?>
<Properties xmlns="http://schemas.openxmlformats.org/officeDocument/2006/extended-properties" xmlns:vt="http://schemas.openxmlformats.org/officeDocument/2006/docPropsVTypes">
  <Template>Slice</Template>
  <TotalTime>304</TotalTime>
  <Words>383</Words>
  <Application>Microsoft Office PowerPoint</Application>
  <PresentationFormat>Widescreen</PresentationFormat>
  <Paragraphs>27</Paragraphs>
  <Slides>16</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16</vt:i4>
      </vt:variant>
    </vt:vector>
  </HeadingPairs>
  <TitlesOfParts>
    <vt:vector size="19" baseType="lpstr">
      <vt:lpstr>Century Gothic</vt:lpstr>
      <vt:lpstr>Wingdings 3</vt:lpstr>
      <vt:lpstr>Slice</vt:lpstr>
      <vt:lpstr> final  project K e l o m p o k  2 (butkemp kui mangat)</vt:lpstr>
      <vt:lpstr>Tampilan awal website (tersedia berbagai macam website)</vt:lpstr>
      <vt:lpstr>Langkah Langkah menggunakan website kami.</vt:lpstr>
      <vt:lpstr>Tampilan register pada gmail.com</vt:lpstr>
      <vt:lpstr>Tampilan LOGIN PADA gmail.com</vt:lpstr>
      <vt:lpstr>Tampilan awal website tokomedia (menampilkan menu yang tersedia). </vt:lpstr>
      <vt:lpstr>  </vt:lpstr>
      <vt:lpstr>Tampilan menu login tokomedia user harus memasukkan email dan password yang telah di daftar sebelumnya.</vt:lpstr>
      <vt:lpstr>Tampilan menu utama tampilan pertama setelah login. User bisa mengakses semua fasilitas yang tersedia. Melihat jumlah saldo di akun, dll.</vt:lpstr>
      <vt:lpstr>Tampilan menu list item(terdiri dari beberapa halaman). User bisa go to next &amp; previous page (untuk menambah item ke cart bisa menekan tombol B di keyboard.</vt:lpstr>
      <vt:lpstr>Cara menambah item ke cart. dengan menekan tombol “b” di keyboard, user akan di minta untuk memasukkan nomor item yang ingin di tambah ke cart dan jumlah item yang di inginkan (untuk melakukan pembelian item harus ditambahkan ke dalam cart terlebih dulu.</vt:lpstr>
      <vt:lpstr>Tampilan menu cart(setelah ada item yang ditambahkan. “T” untuk menghitung total, dan “D” untuk menghapus item dari cart.</vt:lpstr>
      <vt:lpstr>Tampilan menu checkout.</vt:lpstr>
      <vt:lpstr>Tampilan gmail.com setelah ada transaksi yang dilakukan. Notifikasi dari top up juga di tampilkan di gmail.   </vt:lpstr>
      <vt:lpstr>Tampilan menu awal mbanking seperti web lain kita harus register email yang telah dibuat di gmail.com lalu login menggunakan email yang telah dibuat.</vt:lpstr>
      <vt:lpstr>Tampilan mbanking digunakan untuk top up saldo tokomedia notifikasi top up akan ditampilkan di gmail.com</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final  project K e lo m po k  2 (butkemp kui mangat)</dc:title>
  <dc:creator>MICHAEL TANTOWEN</dc:creator>
  <cp:lastModifiedBy>MICHAEL TANTOWEN</cp:lastModifiedBy>
  <cp:revision>23</cp:revision>
  <dcterms:created xsi:type="dcterms:W3CDTF">2020-07-06T04:28:48Z</dcterms:created>
  <dcterms:modified xsi:type="dcterms:W3CDTF">2020-07-10T12:06:21Z</dcterms:modified>
</cp:coreProperties>
</file>